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708" r:id="rId1"/>
  </p:sldMasterIdLst>
  <p:notesMasterIdLst>
    <p:notesMasterId r:id="rId9"/>
  </p:notesMasterIdLst>
  <p:sldIdLst>
    <p:sldId id="282" r:id="rId2"/>
    <p:sldId id="288" r:id="rId3"/>
    <p:sldId id="276" r:id="rId4"/>
    <p:sldId id="287" r:id="rId5"/>
    <p:sldId id="293" r:id="rId6"/>
    <p:sldId id="284" r:id="rId7"/>
    <p:sldId id="280" r:id="rId8"/>
  </p:sldIdLst>
  <p:sldSz cx="13439775" cy="7559675"/>
  <p:notesSz cx="9926638" cy="6797675"/>
  <p:embeddedFontLst>
    <p:embeddedFont>
      <p:font typeface="Montserrat" panose="020B0604020202020204" charset="0"/>
      <p:regular r:id="rId10"/>
      <p:bold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fi-FI"/>
    </a:defPPr>
    <a:lvl1pPr marL="0" algn="l" defTabSz="1078901" rtl="0" eaLnBrk="1" latinLnBrk="0" hangingPunct="1">
      <a:defRPr sz="2172" kern="1200">
        <a:solidFill>
          <a:schemeClr val="tx1"/>
        </a:solidFill>
        <a:latin typeface="+mn-lt"/>
        <a:ea typeface="+mn-ea"/>
        <a:cs typeface="+mn-cs"/>
      </a:defRPr>
    </a:lvl1pPr>
    <a:lvl2pPr marL="539451" algn="l" defTabSz="1078901" rtl="0" eaLnBrk="1" latinLnBrk="0" hangingPunct="1">
      <a:defRPr sz="2172" kern="1200">
        <a:solidFill>
          <a:schemeClr val="tx1"/>
        </a:solidFill>
        <a:latin typeface="+mn-lt"/>
        <a:ea typeface="+mn-ea"/>
        <a:cs typeface="+mn-cs"/>
      </a:defRPr>
    </a:lvl2pPr>
    <a:lvl3pPr marL="1078901" algn="l" defTabSz="1078901" rtl="0" eaLnBrk="1" latinLnBrk="0" hangingPunct="1">
      <a:defRPr sz="2172" kern="1200">
        <a:solidFill>
          <a:schemeClr val="tx1"/>
        </a:solidFill>
        <a:latin typeface="+mn-lt"/>
        <a:ea typeface="+mn-ea"/>
        <a:cs typeface="+mn-cs"/>
      </a:defRPr>
    </a:lvl3pPr>
    <a:lvl4pPr marL="1618349" algn="l" defTabSz="1078901" rtl="0" eaLnBrk="1" latinLnBrk="0" hangingPunct="1">
      <a:defRPr sz="2172" kern="1200">
        <a:solidFill>
          <a:schemeClr val="tx1"/>
        </a:solidFill>
        <a:latin typeface="+mn-lt"/>
        <a:ea typeface="+mn-ea"/>
        <a:cs typeface="+mn-cs"/>
      </a:defRPr>
    </a:lvl4pPr>
    <a:lvl5pPr marL="2157799" algn="l" defTabSz="1078901" rtl="0" eaLnBrk="1" latinLnBrk="0" hangingPunct="1">
      <a:defRPr sz="2172" kern="1200">
        <a:solidFill>
          <a:schemeClr val="tx1"/>
        </a:solidFill>
        <a:latin typeface="+mn-lt"/>
        <a:ea typeface="+mn-ea"/>
        <a:cs typeface="+mn-cs"/>
      </a:defRPr>
    </a:lvl5pPr>
    <a:lvl6pPr marL="2697249" algn="l" defTabSz="1078901" rtl="0" eaLnBrk="1" latinLnBrk="0" hangingPunct="1">
      <a:defRPr sz="2172" kern="1200">
        <a:solidFill>
          <a:schemeClr val="tx1"/>
        </a:solidFill>
        <a:latin typeface="+mn-lt"/>
        <a:ea typeface="+mn-ea"/>
        <a:cs typeface="+mn-cs"/>
      </a:defRPr>
    </a:lvl6pPr>
    <a:lvl7pPr marL="3236701" algn="l" defTabSz="1078901" rtl="0" eaLnBrk="1" latinLnBrk="0" hangingPunct="1">
      <a:defRPr sz="2172" kern="1200">
        <a:solidFill>
          <a:schemeClr val="tx1"/>
        </a:solidFill>
        <a:latin typeface="+mn-lt"/>
        <a:ea typeface="+mn-ea"/>
        <a:cs typeface="+mn-cs"/>
      </a:defRPr>
    </a:lvl7pPr>
    <a:lvl8pPr marL="3776149" algn="l" defTabSz="1078901" rtl="0" eaLnBrk="1" latinLnBrk="0" hangingPunct="1">
      <a:defRPr sz="2172" kern="1200">
        <a:solidFill>
          <a:schemeClr val="tx1"/>
        </a:solidFill>
        <a:latin typeface="+mn-lt"/>
        <a:ea typeface="+mn-ea"/>
        <a:cs typeface="+mn-cs"/>
      </a:defRPr>
    </a:lvl8pPr>
    <a:lvl9pPr marL="4315599" algn="l" defTabSz="1078901" rtl="0" eaLnBrk="1" latinLnBrk="0" hangingPunct="1">
      <a:defRPr sz="217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4" userDrawn="1">
          <p15:clr>
            <a:srgbClr val="A4A3A4"/>
          </p15:clr>
        </p15:guide>
        <p15:guide id="3" orient="horz" pos="27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A"/>
    <a:srgbClr val="73339D"/>
    <a:srgbClr val="5A1F88"/>
    <a:srgbClr val="EE9D00"/>
    <a:srgbClr val="7CA220"/>
    <a:srgbClr val="522178"/>
    <a:srgbClr val="BC0F6D"/>
    <a:srgbClr val="C3A346"/>
    <a:srgbClr val="A9A9A9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>
      <p:cViewPr varScale="1">
        <p:scale>
          <a:sx n="58" d="100"/>
          <a:sy n="58" d="100"/>
        </p:scale>
        <p:origin x="96" y="538"/>
      </p:cViewPr>
      <p:guideLst>
        <p:guide orient="horz" pos="2381"/>
        <p:guide pos="4234"/>
        <p:guide orient="horz" pos="27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C6E8C-7BB1-4C1C-A03C-AA667E7F9BCC}" type="datetimeFigureOut">
              <a:rPr lang="fi-FI" smtClean="0"/>
              <a:t>17.9.2019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8E852-8518-44D7-A20E-2D029AB0CE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243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8E852-8518-44D7-A20E-2D029AB0CE3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77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8E852-8518-44D7-A20E-2D029AB0CE3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0379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5112" cy="229393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8E852-8518-44D7-A20E-2D029AB0CE3E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429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67817" y="2483693"/>
            <a:ext cx="9234877" cy="2520280"/>
          </a:xfrm>
          <a:noFill/>
        </p:spPr>
        <p:txBody>
          <a:bodyPr anchor="b">
            <a:noAutofit/>
          </a:bodyPr>
          <a:lstStyle>
            <a:lvl1pPr algn="l">
              <a:defRPr sz="7000" b="0" i="0" baseline="0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967359" y="5148039"/>
            <a:ext cx="8331758" cy="100806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6E477C9-590A-4345-8C08-5D42732184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47" y="960997"/>
            <a:ext cx="3831140" cy="1336258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08C921B-0598-44A9-8A45-8762D11E56A5}"/>
              </a:ext>
            </a:extLst>
          </p:cNvPr>
          <p:cNvCxnSpPr/>
          <p:nvPr userDrawn="1"/>
        </p:nvCxnSpPr>
        <p:spPr>
          <a:xfrm>
            <a:off x="2183383" y="2411685"/>
            <a:ext cx="7920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Vuokaaviosymboli: Tiedosto 3">
            <a:extLst>
              <a:ext uri="{FF2B5EF4-FFF2-40B4-BE49-F238E27FC236}">
                <a16:creationId xmlns:a16="http://schemas.microsoft.com/office/drawing/2014/main" id="{E975A4CF-BA89-47F7-8C09-BA655A36BD87}"/>
              </a:ext>
            </a:extLst>
          </p:cNvPr>
          <p:cNvSpPr/>
          <p:nvPr userDrawn="1"/>
        </p:nvSpPr>
        <p:spPr>
          <a:xfrm rot="10800000">
            <a:off x="-16435" y="6185198"/>
            <a:ext cx="13495720" cy="137447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33507"/>
              <a:gd name="connsiteY0" fmla="*/ 0 h 20647"/>
              <a:gd name="connsiteX1" fmla="*/ 21600 w 33507"/>
              <a:gd name="connsiteY1" fmla="*/ 0 h 20647"/>
              <a:gd name="connsiteX2" fmla="*/ 33507 w 33507"/>
              <a:gd name="connsiteY2" fmla="*/ 4261 h 20647"/>
              <a:gd name="connsiteX3" fmla="*/ 0 w 33507"/>
              <a:gd name="connsiteY3" fmla="*/ 20172 h 20647"/>
              <a:gd name="connsiteX4" fmla="*/ 0 w 33507"/>
              <a:gd name="connsiteY4" fmla="*/ 0 h 20647"/>
              <a:gd name="connsiteX0" fmla="*/ 0 w 33507"/>
              <a:gd name="connsiteY0" fmla="*/ 0 h 20634"/>
              <a:gd name="connsiteX1" fmla="*/ 21600 w 33507"/>
              <a:gd name="connsiteY1" fmla="*/ 0 h 20634"/>
              <a:gd name="connsiteX2" fmla="*/ 33507 w 33507"/>
              <a:gd name="connsiteY2" fmla="*/ 4261 h 20634"/>
              <a:gd name="connsiteX3" fmla="*/ 0 w 33507"/>
              <a:gd name="connsiteY3" fmla="*/ 20172 h 20634"/>
              <a:gd name="connsiteX4" fmla="*/ 0 w 33507"/>
              <a:gd name="connsiteY4" fmla="*/ 0 h 20634"/>
              <a:gd name="connsiteX0" fmla="*/ 0 w 33568"/>
              <a:gd name="connsiteY0" fmla="*/ 0 h 20634"/>
              <a:gd name="connsiteX1" fmla="*/ 33568 w 33568"/>
              <a:gd name="connsiteY1" fmla="*/ 502 h 20634"/>
              <a:gd name="connsiteX2" fmla="*/ 33507 w 33568"/>
              <a:gd name="connsiteY2" fmla="*/ 4261 h 20634"/>
              <a:gd name="connsiteX3" fmla="*/ 0 w 33568"/>
              <a:gd name="connsiteY3" fmla="*/ 20172 h 20634"/>
              <a:gd name="connsiteX4" fmla="*/ 0 w 33568"/>
              <a:gd name="connsiteY4" fmla="*/ 0 h 20634"/>
              <a:gd name="connsiteX0" fmla="*/ 0 w 33507"/>
              <a:gd name="connsiteY0" fmla="*/ 0 h 20634"/>
              <a:gd name="connsiteX1" fmla="*/ 33507 w 33507"/>
              <a:gd name="connsiteY1" fmla="*/ 1130 h 20634"/>
              <a:gd name="connsiteX2" fmla="*/ 33507 w 33507"/>
              <a:gd name="connsiteY2" fmla="*/ 4261 h 20634"/>
              <a:gd name="connsiteX3" fmla="*/ 0 w 33507"/>
              <a:gd name="connsiteY3" fmla="*/ 20172 h 20634"/>
              <a:gd name="connsiteX4" fmla="*/ 0 w 33507"/>
              <a:gd name="connsiteY4" fmla="*/ 0 h 20634"/>
              <a:gd name="connsiteX0" fmla="*/ 0 w 33507"/>
              <a:gd name="connsiteY0" fmla="*/ 628 h 19504"/>
              <a:gd name="connsiteX1" fmla="*/ 33507 w 33507"/>
              <a:gd name="connsiteY1" fmla="*/ 0 h 19504"/>
              <a:gd name="connsiteX2" fmla="*/ 33507 w 33507"/>
              <a:gd name="connsiteY2" fmla="*/ 3131 h 19504"/>
              <a:gd name="connsiteX3" fmla="*/ 0 w 33507"/>
              <a:gd name="connsiteY3" fmla="*/ 19042 h 19504"/>
              <a:gd name="connsiteX4" fmla="*/ 0 w 33507"/>
              <a:gd name="connsiteY4" fmla="*/ 628 h 19504"/>
              <a:gd name="connsiteX0" fmla="*/ 0 w 33507"/>
              <a:gd name="connsiteY0" fmla="*/ 628 h 19504"/>
              <a:gd name="connsiteX1" fmla="*/ 33507 w 33507"/>
              <a:gd name="connsiteY1" fmla="*/ 0 h 19504"/>
              <a:gd name="connsiteX2" fmla="*/ 33507 w 33507"/>
              <a:gd name="connsiteY2" fmla="*/ 3131 h 19504"/>
              <a:gd name="connsiteX3" fmla="*/ 0 w 33507"/>
              <a:gd name="connsiteY3" fmla="*/ 19042 h 19504"/>
              <a:gd name="connsiteX4" fmla="*/ 0 w 33507"/>
              <a:gd name="connsiteY4" fmla="*/ 628 h 19504"/>
              <a:gd name="connsiteX0" fmla="*/ 0 w 33507"/>
              <a:gd name="connsiteY0" fmla="*/ 628 h 19507"/>
              <a:gd name="connsiteX1" fmla="*/ 33507 w 33507"/>
              <a:gd name="connsiteY1" fmla="*/ 0 h 19507"/>
              <a:gd name="connsiteX2" fmla="*/ 33507 w 33507"/>
              <a:gd name="connsiteY2" fmla="*/ 3131 h 19507"/>
              <a:gd name="connsiteX3" fmla="*/ 0 w 33507"/>
              <a:gd name="connsiteY3" fmla="*/ 19042 h 19507"/>
              <a:gd name="connsiteX4" fmla="*/ 0 w 33507"/>
              <a:gd name="connsiteY4" fmla="*/ 628 h 19507"/>
              <a:gd name="connsiteX0" fmla="*/ 35 w 33542"/>
              <a:gd name="connsiteY0" fmla="*/ 628 h 16271"/>
              <a:gd name="connsiteX1" fmla="*/ 33542 w 33542"/>
              <a:gd name="connsiteY1" fmla="*/ 0 h 16271"/>
              <a:gd name="connsiteX2" fmla="*/ 33542 w 33542"/>
              <a:gd name="connsiteY2" fmla="*/ 3131 h 16271"/>
              <a:gd name="connsiteX3" fmla="*/ 0 w 33542"/>
              <a:gd name="connsiteY3" fmla="*/ 15726 h 16271"/>
              <a:gd name="connsiteX4" fmla="*/ 35 w 33542"/>
              <a:gd name="connsiteY4" fmla="*/ 628 h 16271"/>
              <a:gd name="connsiteX0" fmla="*/ 35 w 33542"/>
              <a:gd name="connsiteY0" fmla="*/ 628 h 19170"/>
              <a:gd name="connsiteX1" fmla="*/ 33542 w 33542"/>
              <a:gd name="connsiteY1" fmla="*/ 0 h 19170"/>
              <a:gd name="connsiteX2" fmla="*/ 33542 w 33542"/>
              <a:gd name="connsiteY2" fmla="*/ 3131 h 19170"/>
              <a:gd name="connsiteX3" fmla="*/ 0 w 33542"/>
              <a:gd name="connsiteY3" fmla="*/ 15726 h 19170"/>
              <a:gd name="connsiteX4" fmla="*/ 35 w 33542"/>
              <a:gd name="connsiteY4" fmla="*/ 628 h 19170"/>
              <a:gd name="connsiteX0" fmla="*/ 4 w 33511"/>
              <a:gd name="connsiteY0" fmla="*/ 628 h 17747"/>
              <a:gd name="connsiteX1" fmla="*/ 33511 w 33511"/>
              <a:gd name="connsiteY1" fmla="*/ 0 h 17747"/>
              <a:gd name="connsiteX2" fmla="*/ 33511 w 33511"/>
              <a:gd name="connsiteY2" fmla="*/ 3131 h 17747"/>
              <a:gd name="connsiteX3" fmla="*/ 4 w 33511"/>
              <a:gd name="connsiteY3" fmla="*/ 14134 h 17747"/>
              <a:gd name="connsiteX4" fmla="*/ 4 w 33511"/>
              <a:gd name="connsiteY4" fmla="*/ 628 h 17747"/>
              <a:gd name="connsiteX0" fmla="*/ 4 w 33511"/>
              <a:gd name="connsiteY0" fmla="*/ 628 h 17133"/>
              <a:gd name="connsiteX1" fmla="*/ 33511 w 33511"/>
              <a:gd name="connsiteY1" fmla="*/ 0 h 17133"/>
              <a:gd name="connsiteX2" fmla="*/ 33511 w 33511"/>
              <a:gd name="connsiteY2" fmla="*/ 3131 h 17133"/>
              <a:gd name="connsiteX3" fmla="*/ 4 w 33511"/>
              <a:gd name="connsiteY3" fmla="*/ 14134 h 17133"/>
              <a:gd name="connsiteX4" fmla="*/ 4 w 33511"/>
              <a:gd name="connsiteY4" fmla="*/ 628 h 17133"/>
              <a:gd name="connsiteX0" fmla="*/ 4 w 33511"/>
              <a:gd name="connsiteY0" fmla="*/ 628 h 17457"/>
              <a:gd name="connsiteX1" fmla="*/ 33511 w 33511"/>
              <a:gd name="connsiteY1" fmla="*/ 0 h 17457"/>
              <a:gd name="connsiteX2" fmla="*/ 33511 w 33511"/>
              <a:gd name="connsiteY2" fmla="*/ 3131 h 17457"/>
              <a:gd name="connsiteX3" fmla="*/ 4 w 33511"/>
              <a:gd name="connsiteY3" fmla="*/ 14134 h 17457"/>
              <a:gd name="connsiteX4" fmla="*/ 4 w 33511"/>
              <a:gd name="connsiteY4" fmla="*/ 628 h 17457"/>
              <a:gd name="connsiteX0" fmla="*/ 4 w 33511"/>
              <a:gd name="connsiteY0" fmla="*/ 628 h 17298"/>
              <a:gd name="connsiteX1" fmla="*/ 33511 w 33511"/>
              <a:gd name="connsiteY1" fmla="*/ 0 h 17298"/>
              <a:gd name="connsiteX2" fmla="*/ 33511 w 33511"/>
              <a:gd name="connsiteY2" fmla="*/ 3131 h 17298"/>
              <a:gd name="connsiteX3" fmla="*/ 4 w 33511"/>
              <a:gd name="connsiteY3" fmla="*/ 14134 h 17298"/>
              <a:gd name="connsiteX4" fmla="*/ 4 w 33511"/>
              <a:gd name="connsiteY4" fmla="*/ 628 h 17298"/>
              <a:gd name="connsiteX0" fmla="*/ 594 w 34101"/>
              <a:gd name="connsiteY0" fmla="*/ 628 h 17415"/>
              <a:gd name="connsiteX1" fmla="*/ 34101 w 34101"/>
              <a:gd name="connsiteY1" fmla="*/ 0 h 17415"/>
              <a:gd name="connsiteX2" fmla="*/ 34101 w 34101"/>
              <a:gd name="connsiteY2" fmla="*/ 3131 h 17415"/>
              <a:gd name="connsiteX3" fmla="*/ 0 w 34101"/>
              <a:gd name="connsiteY3" fmla="*/ 14267 h 17415"/>
              <a:gd name="connsiteX4" fmla="*/ 594 w 34101"/>
              <a:gd name="connsiteY4" fmla="*/ 628 h 17415"/>
              <a:gd name="connsiteX0" fmla="*/ 34 w 34101"/>
              <a:gd name="connsiteY0" fmla="*/ 495 h 17415"/>
              <a:gd name="connsiteX1" fmla="*/ 34101 w 34101"/>
              <a:gd name="connsiteY1" fmla="*/ 0 h 17415"/>
              <a:gd name="connsiteX2" fmla="*/ 34101 w 34101"/>
              <a:gd name="connsiteY2" fmla="*/ 3131 h 17415"/>
              <a:gd name="connsiteX3" fmla="*/ 0 w 34101"/>
              <a:gd name="connsiteY3" fmla="*/ 14267 h 17415"/>
              <a:gd name="connsiteX4" fmla="*/ 34 w 34101"/>
              <a:gd name="connsiteY4" fmla="*/ 495 h 17415"/>
              <a:gd name="connsiteX0" fmla="*/ 34 w 34101"/>
              <a:gd name="connsiteY0" fmla="*/ 495 h 17679"/>
              <a:gd name="connsiteX1" fmla="*/ 34101 w 34101"/>
              <a:gd name="connsiteY1" fmla="*/ 0 h 17679"/>
              <a:gd name="connsiteX2" fmla="*/ 34101 w 34101"/>
              <a:gd name="connsiteY2" fmla="*/ 3131 h 17679"/>
              <a:gd name="connsiteX3" fmla="*/ 0 w 34101"/>
              <a:gd name="connsiteY3" fmla="*/ 14267 h 17679"/>
              <a:gd name="connsiteX4" fmla="*/ 34 w 34101"/>
              <a:gd name="connsiteY4" fmla="*/ 495 h 17679"/>
              <a:gd name="connsiteX0" fmla="*/ 34 w 43158"/>
              <a:gd name="connsiteY0" fmla="*/ 495 h 17663"/>
              <a:gd name="connsiteX1" fmla="*/ 34101 w 43158"/>
              <a:gd name="connsiteY1" fmla="*/ 0 h 17663"/>
              <a:gd name="connsiteX2" fmla="*/ 43158 w 43158"/>
              <a:gd name="connsiteY2" fmla="*/ 2998 h 17663"/>
              <a:gd name="connsiteX3" fmla="*/ 0 w 43158"/>
              <a:gd name="connsiteY3" fmla="*/ 14267 h 17663"/>
              <a:gd name="connsiteX4" fmla="*/ 34 w 43158"/>
              <a:gd name="connsiteY4" fmla="*/ 495 h 17663"/>
              <a:gd name="connsiteX0" fmla="*/ 34 w 43298"/>
              <a:gd name="connsiteY0" fmla="*/ 0 h 17168"/>
              <a:gd name="connsiteX1" fmla="*/ 43298 w 43298"/>
              <a:gd name="connsiteY1" fmla="*/ 36 h 17168"/>
              <a:gd name="connsiteX2" fmla="*/ 43158 w 43298"/>
              <a:gd name="connsiteY2" fmla="*/ 2503 h 17168"/>
              <a:gd name="connsiteX3" fmla="*/ 0 w 43298"/>
              <a:gd name="connsiteY3" fmla="*/ 13772 h 17168"/>
              <a:gd name="connsiteX4" fmla="*/ 34 w 43298"/>
              <a:gd name="connsiteY4" fmla="*/ 0 h 17168"/>
              <a:gd name="connsiteX0" fmla="*/ 34 w 43311"/>
              <a:gd name="connsiteY0" fmla="*/ 0 h 17152"/>
              <a:gd name="connsiteX1" fmla="*/ 43298 w 43311"/>
              <a:gd name="connsiteY1" fmla="*/ 36 h 17152"/>
              <a:gd name="connsiteX2" fmla="*/ 43298 w 43311"/>
              <a:gd name="connsiteY2" fmla="*/ 2370 h 17152"/>
              <a:gd name="connsiteX3" fmla="*/ 0 w 43311"/>
              <a:gd name="connsiteY3" fmla="*/ 13772 h 17152"/>
              <a:gd name="connsiteX4" fmla="*/ 34 w 43311"/>
              <a:gd name="connsiteY4" fmla="*/ 0 h 17152"/>
              <a:gd name="connsiteX0" fmla="*/ 34 w 43311"/>
              <a:gd name="connsiteY0" fmla="*/ 0 h 16958"/>
              <a:gd name="connsiteX1" fmla="*/ 43298 w 43311"/>
              <a:gd name="connsiteY1" fmla="*/ 36 h 16958"/>
              <a:gd name="connsiteX2" fmla="*/ 43298 w 43311"/>
              <a:gd name="connsiteY2" fmla="*/ 2370 h 16958"/>
              <a:gd name="connsiteX3" fmla="*/ 0 w 43311"/>
              <a:gd name="connsiteY3" fmla="*/ 13772 h 16958"/>
              <a:gd name="connsiteX4" fmla="*/ 34 w 43311"/>
              <a:gd name="connsiteY4" fmla="*/ 0 h 16958"/>
              <a:gd name="connsiteX0" fmla="*/ 34 w 43311"/>
              <a:gd name="connsiteY0" fmla="*/ 0 h 16771"/>
              <a:gd name="connsiteX1" fmla="*/ 43298 w 43311"/>
              <a:gd name="connsiteY1" fmla="*/ 36 h 16771"/>
              <a:gd name="connsiteX2" fmla="*/ 43298 w 43311"/>
              <a:gd name="connsiteY2" fmla="*/ 2370 h 16771"/>
              <a:gd name="connsiteX3" fmla="*/ 0 w 43311"/>
              <a:gd name="connsiteY3" fmla="*/ 13772 h 16771"/>
              <a:gd name="connsiteX4" fmla="*/ 34 w 43311"/>
              <a:gd name="connsiteY4" fmla="*/ 0 h 16771"/>
              <a:gd name="connsiteX0" fmla="*/ 34 w 43311"/>
              <a:gd name="connsiteY0" fmla="*/ 0 h 16521"/>
              <a:gd name="connsiteX1" fmla="*/ 43298 w 43311"/>
              <a:gd name="connsiteY1" fmla="*/ 36 h 16521"/>
              <a:gd name="connsiteX2" fmla="*/ 43298 w 43311"/>
              <a:gd name="connsiteY2" fmla="*/ 2370 h 16521"/>
              <a:gd name="connsiteX3" fmla="*/ 0 w 43311"/>
              <a:gd name="connsiteY3" fmla="*/ 13772 h 16521"/>
              <a:gd name="connsiteX4" fmla="*/ 34 w 43311"/>
              <a:gd name="connsiteY4" fmla="*/ 0 h 16521"/>
              <a:gd name="connsiteX0" fmla="*/ 34 w 43311"/>
              <a:gd name="connsiteY0" fmla="*/ 0 h 16604"/>
              <a:gd name="connsiteX1" fmla="*/ 43298 w 43311"/>
              <a:gd name="connsiteY1" fmla="*/ 36 h 16604"/>
              <a:gd name="connsiteX2" fmla="*/ 43298 w 43311"/>
              <a:gd name="connsiteY2" fmla="*/ 2370 h 16604"/>
              <a:gd name="connsiteX3" fmla="*/ 0 w 43311"/>
              <a:gd name="connsiteY3" fmla="*/ 13772 h 16604"/>
              <a:gd name="connsiteX4" fmla="*/ 34 w 43311"/>
              <a:gd name="connsiteY4" fmla="*/ 0 h 16604"/>
              <a:gd name="connsiteX0" fmla="*/ 34 w 43311"/>
              <a:gd name="connsiteY0" fmla="*/ 0 h 17443"/>
              <a:gd name="connsiteX1" fmla="*/ 43298 w 43311"/>
              <a:gd name="connsiteY1" fmla="*/ 36 h 17443"/>
              <a:gd name="connsiteX2" fmla="*/ 43298 w 43311"/>
              <a:gd name="connsiteY2" fmla="*/ 2370 h 17443"/>
              <a:gd name="connsiteX3" fmla="*/ 0 w 43311"/>
              <a:gd name="connsiteY3" fmla="*/ 13772 h 17443"/>
              <a:gd name="connsiteX4" fmla="*/ 34 w 43311"/>
              <a:gd name="connsiteY4" fmla="*/ 0 h 17443"/>
              <a:gd name="connsiteX0" fmla="*/ 34 w 43311"/>
              <a:gd name="connsiteY0" fmla="*/ 0 h 18641"/>
              <a:gd name="connsiteX1" fmla="*/ 43298 w 43311"/>
              <a:gd name="connsiteY1" fmla="*/ 36 h 18641"/>
              <a:gd name="connsiteX2" fmla="*/ 43298 w 43311"/>
              <a:gd name="connsiteY2" fmla="*/ 2370 h 18641"/>
              <a:gd name="connsiteX3" fmla="*/ 0 w 43311"/>
              <a:gd name="connsiteY3" fmla="*/ 15098 h 18641"/>
              <a:gd name="connsiteX4" fmla="*/ 34 w 43311"/>
              <a:gd name="connsiteY4" fmla="*/ 0 h 18641"/>
              <a:gd name="connsiteX0" fmla="*/ 34 w 43311"/>
              <a:gd name="connsiteY0" fmla="*/ 0 h 18641"/>
              <a:gd name="connsiteX1" fmla="*/ 43298 w 43311"/>
              <a:gd name="connsiteY1" fmla="*/ 36 h 18641"/>
              <a:gd name="connsiteX2" fmla="*/ 43298 w 43311"/>
              <a:gd name="connsiteY2" fmla="*/ 2370 h 18641"/>
              <a:gd name="connsiteX3" fmla="*/ 0 w 43311"/>
              <a:gd name="connsiteY3" fmla="*/ 15098 h 18641"/>
              <a:gd name="connsiteX4" fmla="*/ 34 w 43311"/>
              <a:gd name="connsiteY4" fmla="*/ 0 h 18641"/>
              <a:gd name="connsiteX0" fmla="*/ 4 w 43281"/>
              <a:gd name="connsiteY0" fmla="*/ 0 h 18520"/>
              <a:gd name="connsiteX1" fmla="*/ 43268 w 43281"/>
              <a:gd name="connsiteY1" fmla="*/ 36 h 18520"/>
              <a:gd name="connsiteX2" fmla="*/ 43268 w 43281"/>
              <a:gd name="connsiteY2" fmla="*/ 2370 h 18520"/>
              <a:gd name="connsiteX3" fmla="*/ 5 w 43281"/>
              <a:gd name="connsiteY3" fmla="*/ 14965 h 18520"/>
              <a:gd name="connsiteX4" fmla="*/ 4 w 43281"/>
              <a:gd name="connsiteY4" fmla="*/ 0 h 18520"/>
              <a:gd name="connsiteX0" fmla="*/ 4 w 43281"/>
              <a:gd name="connsiteY0" fmla="*/ 0 h 19122"/>
              <a:gd name="connsiteX1" fmla="*/ 43268 w 43281"/>
              <a:gd name="connsiteY1" fmla="*/ 36 h 19122"/>
              <a:gd name="connsiteX2" fmla="*/ 43268 w 43281"/>
              <a:gd name="connsiteY2" fmla="*/ 2370 h 19122"/>
              <a:gd name="connsiteX3" fmla="*/ 5 w 43281"/>
              <a:gd name="connsiteY3" fmla="*/ 15628 h 19122"/>
              <a:gd name="connsiteX4" fmla="*/ 4 w 43281"/>
              <a:gd name="connsiteY4" fmla="*/ 0 h 19122"/>
              <a:gd name="connsiteX0" fmla="*/ 4 w 43281"/>
              <a:gd name="connsiteY0" fmla="*/ 0 h 18124"/>
              <a:gd name="connsiteX1" fmla="*/ 43268 w 43281"/>
              <a:gd name="connsiteY1" fmla="*/ 36 h 18124"/>
              <a:gd name="connsiteX2" fmla="*/ 43268 w 43281"/>
              <a:gd name="connsiteY2" fmla="*/ 2370 h 18124"/>
              <a:gd name="connsiteX3" fmla="*/ 5 w 43281"/>
              <a:gd name="connsiteY3" fmla="*/ 15628 h 18124"/>
              <a:gd name="connsiteX4" fmla="*/ 4 w 43281"/>
              <a:gd name="connsiteY4" fmla="*/ 0 h 18124"/>
              <a:gd name="connsiteX0" fmla="*/ 4 w 43281"/>
              <a:gd name="connsiteY0" fmla="*/ 0 h 16308"/>
              <a:gd name="connsiteX1" fmla="*/ 43268 w 43281"/>
              <a:gd name="connsiteY1" fmla="*/ 36 h 16308"/>
              <a:gd name="connsiteX2" fmla="*/ 43268 w 43281"/>
              <a:gd name="connsiteY2" fmla="*/ 2370 h 16308"/>
              <a:gd name="connsiteX3" fmla="*/ 5 w 43281"/>
              <a:gd name="connsiteY3" fmla="*/ 15628 h 16308"/>
              <a:gd name="connsiteX4" fmla="*/ 4 w 43281"/>
              <a:gd name="connsiteY4" fmla="*/ 0 h 16308"/>
              <a:gd name="connsiteX0" fmla="*/ 4 w 43281"/>
              <a:gd name="connsiteY0" fmla="*/ 0 h 16526"/>
              <a:gd name="connsiteX1" fmla="*/ 43268 w 43281"/>
              <a:gd name="connsiteY1" fmla="*/ 36 h 16526"/>
              <a:gd name="connsiteX2" fmla="*/ 43268 w 43281"/>
              <a:gd name="connsiteY2" fmla="*/ 2370 h 16526"/>
              <a:gd name="connsiteX3" fmla="*/ 5 w 43281"/>
              <a:gd name="connsiteY3" fmla="*/ 15628 h 16526"/>
              <a:gd name="connsiteX4" fmla="*/ 4 w 43281"/>
              <a:gd name="connsiteY4" fmla="*/ 0 h 16526"/>
              <a:gd name="connsiteX0" fmla="*/ 4 w 43281"/>
              <a:gd name="connsiteY0" fmla="*/ 0 h 16773"/>
              <a:gd name="connsiteX1" fmla="*/ 43268 w 43281"/>
              <a:gd name="connsiteY1" fmla="*/ 36 h 16773"/>
              <a:gd name="connsiteX2" fmla="*/ 43268 w 43281"/>
              <a:gd name="connsiteY2" fmla="*/ 7852 h 16773"/>
              <a:gd name="connsiteX3" fmla="*/ 5 w 43281"/>
              <a:gd name="connsiteY3" fmla="*/ 15628 h 16773"/>
              <a:gd name="connsiteX4" fmla="*/ 4 w 43281"/>
              <a:gd name="connsiteY4" fmla="*/ 0 h 16773"/>
              <a:gd name="connsiteX0" fmla="*/ 4 w 43281"/>
              <a:gd name="connsiteY0" fmla="*/ 0 h 16321"/>
              <a:gd name="connsiteX1" fmla="*/ 43268 w 43281"/>
              <a:gd name="connsiteY1" fmla="*/ 36 h 16321"/>
              <a:gd name="connsiteX2" fmla="*/ 43268 w 43281"/>
              <a:gd name="connsiteY2" fmla="*/ 7852 h 16321"/>
              <a:gd name="connsiteX3" fmla="*/ 5 w 43281"/>
              <a:gd name="connsiteY3" fmla="*/ 15628 h 16321"/>
              <a:gd name="connsiteX4" fmla="*/ 4 w 43281"/>
              <a:gd name="connsiteY4" fmla="*/ 0 h 16321"/>
              <a:gd name="connsiteX0" fmla="*/ 4 w 43281"/>
              <a:gd name="connsiteY0" fmla="*/ 0 h 16340"/>
              <a:gd name="connsiteX1" fmla="*/ 43268 w 43281"/>
              <a:gd name="connsiteY1" fmla="*/ 36 h 16340"/>
              <a:gd name="connsiteX2" fmla="*/ 43268 w 43281"/>
              <a:gd name="connsiteY2" fmla="*/ 7852 h 16340"/>
              <a:gd name="connsiteX3" fmla="*/ 5 w 43281"/>
              <a:gd name="connsiteY3" fmla="*/ 15628 h 16340"/>
              <a:gd name="connsiteX4" fmla="*/ 4 w 43281"/>
              <a:gd name="connsiteY4" fmla="*/ 0 h 16340"/>
              <a:gd name="connsiteX0" fmla="*/ 4 w 43281"/>
              <a:gd name="connsiteY0" fmla="*/ 0 h 16537"/>
              <a:gd name="connsiteX1" fmla="*/ 43268 w 43281"/>
              <a:gd name="connsiteY1" fmla="*/ 36 h 16537"/>
              <a:gd name="connsiteX2" fmla="*/ 43268 w 43281"/>
              <a:gd name="connsiteY2" fmla="*/ 7852 h 16537"/>
              <a:gd name="connsiteX3" fmla="*/ 5 w 43281"/>
              <a:gd name="connsiteY3" fmla="*/ 15628 h 16537"/>
              <a:gd name="connsiteX4" fmla="*/ 4 w 43281"/>
              <a:gd name="connsiteY4" fmla="*/ 0 h 16537"/>
              <a:gd name="connsiteX0" fmla="*/ 4 w 43281"/>
              <a:gd name="connsiteY0" fmla="*/ 0 h 15354"/>
              <a:gd name="connsiteX1" fmla="*/ 43268 w 43281"/>
              <a:gd name="connsiteY1" fmla="*/ 36 h 15354"/>
              <a:gd name="connsiteX2" fmla="*/ 43268 w 43281"/>
              <a:gd name="connsiteY2" fmla="*/ 7852 h 15354"/>
              <a:gd name="connsiteX3" fmla="*/ 5 w 43281"/>
              <a:gd name="connsiteY3" fmla="*/ 14410 h 15354"/>
              <a:gd name="connsiteX4" fmla="*/ 4 w 43281"/>
              <a:gd name="connsiteY4" fmla="*/ 0 h 15354"/>
              <a:gd name="connsiteX0" fmla="*/ 4 w 43281"/>
              <a:gd name="connsiteY0" fmla="*/ 0 h 14620"/>
              <a:gd name="connsiteX1" fmla="*/ 43268 w 43281"/>
              <a:gd name="connsiteY1" fmla="*/ 36 h 14620"/>
              <a:gd name="connsiteX2" fmla="*/ 43268 w 43281"/>
              <a:gd name="connsiteY2" fmla="*/ 7852 h 14620"/>
              <a:gd name="connsiteX3" fmla="*/ 5 w 43281"/>
              <a:gd name="connsiteY3" fmla="*/ 14410 h 14620"/>
              <a:gd name="connsiteX4" fmla="*/ 4 w 43281"/>
              <a:gd name="connsiteY4" fmla="*/ 0 h 14620"/>
              <a:gd name="connsiteX0" fmla="*/ 4 w 43281"/>
              <a:gd name="connsiteY0" fmla="*/ 0 h 15385"/>
              <a:gd name="connsiteX1" fmla="*/ 43268 w 43281"/>
              <a:gd name="connsiteY1" fmla="*/ 36 h 15385"/>
              <a:gd name="connsiteX2" fmla="*/ 43268 w 43281"/>
              <a:gd name="connsiteY2" fmla="*/ 7852 h 15385"/>
              <a:gd name="connsiteX3" fmla="*/ 5 w 43281"/>
              <a:gd name="connsiteY3" fmla="*/ 14410 h 15385"/>
              <a:gd name="connsiteX4" fmla="*/ 4 w 43281"/>
              <a:gd name="connsiteY4" fmla="*/ 0 h 15385"/>
              <a:gd name="connsiteX0" fmla="*/ 4 w 43281"/>
              <a:gd name="connsiteY0" fmla="*/ 0 h 15381"/>
              <a:gd name="connsiteX1" fmla="*/ 43268 w 43281"/>
              <a:gd name="connsiteY1" fmla="*/ 36 h 15381"/>
              <a:gd name="connsiteX2" fmla="*/ 43268 w 43281"/>
              <a:gd name="connsiteY2" fmla="*/ 7852 h 15381"/>
              <a:gd name="connsiteX3" fmla="*/ 5 w 43281"/>
              <a:gd name="connsiteY3" fmla="*/ 14410 h 15381"/>
              <a:gd name="connsiteX4" fmla="*/ 4 w 43281"/>
              <a:gd name="connsiteY4" fmla="*/ 0 h 1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81" h="15381">
                <a:moveTo>
                  <a:pt x="4" y="0"/>
                </a:moveTo>
                <a:lnTo>
                  <a:pt x="43268" y="36"/>
                </a:lnTo>
                <a:cubicBezTo>
                  <a:pt x="43221" y="858"/>
                  <a:pt x="43315" y="7030"/>
                  <a:pt x="43268" y="7852"/>
                </a:cubicBezTo>
                <a:cubicBezTo>
                  <a:pt x="22127" y="-7966"/>
                  <a:pt x="19671" y="20916"/>
                  <a:pt x="5" y="14410"/>
                </a:cubicBezTo>
                <a:cubicBezTo>
                  <a:pt x="17" y="9377"/>
                  <a:pt x="-8" y="5033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AE2C561-022D-4077-9ACD-E0FD32C53F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71" y="6944819"/>
            <a:ext cx="906651" cy="2566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ACEBF166-9381-4B77-84CF-BFD37A6F78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326" y="6588149"/>
            <a:ext cx="665599" cy="61596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DB07AC5-225C-4848-A471-15A524655F7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694" y="6691502"/>
            <a:ext cx="759951" cy="506634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678FC86B-C8FC-464D-9BC1-BA7B022D4A6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22" y="6714777"/>
            <a:ext cx="1304739" cy="52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8030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violetti alaotsikko/nos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E98302D8-E44E-4C4B-B10B-75727507D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817" y="2339677"/>
            <a:ext cx="10008654" cy="2520280"/>
          </a:xfrm>
          <a:noFill/>
        </p:spPr>
        <p:txBody>
          <a:bodyPr anchor="b">
            <a:noAutofit/>
          </a:bodyPr>
          <a:lstStyle>
            <a:lvl1pPr algn="l">
              <a:defRPr sz="6000" b="0" i="0" baseline="0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9605B469-5F5E-423E-9C5A-EEC1F2BBB6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7359" y="5148039"/>
            <a:ext cx="10008654" cy="100806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DBAAE5B-7D67-4D12-AB72-9082A95FD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47" y="960997"/>
            <a:ext cx="3831140" cy="1336258"/>
          </a:xfrm>
          <a:prstGeom prst="rect">
            <a:avLst/>
          </a:prstGeom>
        </p:spPr>
      </p:pic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A633458D-6E42-4362-B834-A8F799C96409}"/>
              </a:ext>
            </a:extLst>
          </p:cNvPr>
          <p:cNvCxnSpPr/>
          <p:nvPr userDrawn="1"/>
        </p:nvCxnSpPr>
        <p:spPr>
          <a:xfrm>
            <a:off x="2183383" y="2411685"/>
            <a:ext cx="7920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1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EBAB9B0A-C557-42EA-BD91-9F78FCB7886C}"/>
              </a:ext>
            </a:extLst>
          </p:cNvPr>
          <p:cNvSpPr/>
          <p:nvPr userDrawn="1"/>
        </p:nvSpPr>
        <p:spPr>
          <a:xfrm>
            <a:off x="0" y="4680519"/>
            <a:ext cx="13439775" cy="2879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E98302D8-E44E-4C4B-B10B-75727507D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319" y="2051645"/>
            <a:ext cx="10297144" cy="2088232"/>
          </a:xfrm>
          <a:noFill/>
        </p:spPr>
        <p:txBody>
          <a:bodyPr anchor="b">
            <a:noAutofit/>
          </a:bodyPr>
          <a:lstStyle>
            <a:lvl1pPr algn="l">
              <a:defRPr sz="6000" b="0" i="0" baseline="0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DBAAE5B-7D67-4D12-AB72-9082A95FD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3" y="683493"/>
            <a:ext cx="2880320" cy="10046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E05993E0-1C5C-4056-81E8-1D8DBF40E7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71" y="5012709"/>
            <a:ext cx="11487987" cy="2079495"/>
          </a:xfrm>
          <a:prstGeom prst="rect">
            <a:avLst/>
          </a:prstGeom>
        </p:spPr>
      </p:pic>
      <p:sp>
        <p:nvSpPr>
          <p:cNvPr id="5" name="Tasakylkinen kolmio 4">
            <a:extLst>
              <a:ext uri="{FF2B5EF4-FFF2-40B4-BE49-F238E27FC236}">
                <a16:creationId xmlns:a16="http://schemas.microsoft.com/office/drawing/2014/main" id="{11E4BFF7-A005-4CEB-9FB7-869DC2FDE02D}"/>
              </a:ext>
            </a:extLst>
          </p:cNvPr>
          <p:cNvSpPr/>
          <p:nvPr userDrawn="1"/>
        </p:nvSpPr>
        <p:spPr>
          <a:xfrm rot="10800000">
            <a:off x="1679327" y="4665648"/>
            <a:ext cx="504056" cy="23089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5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al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59241" y="971525"/>
            <a:ext cx="11593294" cy="79516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959241" y="1763613"/>
            <a:ext cx="11593294" cy="5040560"/>
          </a:xfrm>
        </p:spPr>
        <p:txBody>
          <a:bodyPr/>
          <a:lstStyle>
            <a:lvl1pPr>
              <a:defRPr sz="2300">
                <a:solidFill>
                  <a:schemeClr val="tx1"/>
                </a:solidFill>
              </a:defRPr>
            </a:lvl1pPr>
            <a:lvl2pPr>
              <a:defRPr sz="21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E8E708C-965A-4927-9877-8C6DED905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9" y="6870795"/>
            <a:ext cx="1872208" cy="653458"/>
          </a:xfrm>
          <a:prstGeom prst="rect">
            <a:avLst/>
          </a:prstGeom>
        </p:spPr>
      </p:pic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C8C6401-429E-4AEB-ACCC-30060DAD5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688439" y="7050607"/>
            <a:ext cx="106299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9AE5BC5C-F0C5-43E3-9939-487B5648A595}" type="datetime1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13" name="Dian numeron paikkamerkki 4">
            <a:extLst>
              <a:ext uri="{FF2B5EF4-FFF2-40B4-BE49-F238E27FC236}">
                <a16:creationId xmlns:a16="http://schemas.microsoft.com/office/drawing/2014/main" id="{85D7CC48-B8B0-4AB5-B23B-8FAF6BDE8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23439" y="7050607"/>
            <a:ext cx="44973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2690EDF-E53D-4D9F-AD8B-3287F6C42629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D23912C4-DEB6-4DD7-BCF8-1F3F2DEB75A5}"/>
              </a:ext>
            </a:extLst>
          </p:cNvPr>
          <p:cNvCxnSpPr>
            <a:cxnSpLocks/>
          </p:cNvCxnSpPr>
          <p:nvPr userDrawn="1"/>
        </p:nvCxnSpPr>
        <p:spPr>
          <a:xfrm>
            <a:off x="12751431" y="7092205"/>
            <a:ext cx="0" cy="28803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1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959240" y="971525"/>
            <a:ext cx="11593295" cy="79516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959241" y="1763612"/>
            <a:ext cx="6970656" cy="50405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45EFF489-F69C-4529-BC5A-C403D6C8FA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9" y="6870795"/>
            <a:ext cx="1872208" cy="653458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7BF3F73E-8146-42AF-BE83-89A083E4B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688439" y="7050607"/>
            <a:ext cx="106299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9AE5BC5C-F0C5-43E3-9939-487B5648A595}" type="datetime1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67E0AF14-C054-42B0-BBF2-9821C0B50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23439" y="7050607"/>
            <a:ext cx="44973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2690EDF-E53D-4D9F-AD8B-3287F6C42629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1AA002D9-EAAF-4055-9A9C-03D7109D5919}"/>
              </a:ext>
            </a:extLst>
          </p:cNvPr>
          <p:cNvCxnSpPr>
            <a:cxnSpLocks/>
          </p:cNvCxnSpPr>
          <p:nvPr userDrawn="1"/>
        </p:nvCxnSpPr>
        <p:spPr>
          <a:xfrm>
            <a:off x="12751431" y="7092205"/>
            <a:ext cx="0" cy="28803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BD1F90D-273B-4FD8-BCAB-D39556246E7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160047" y="1835621"/>
            <a:ext cx="4392488" cy="4464496"/>
          </a:xfrm>
        </p:spPr>
        <p:txBody>
          <a:bodyPr/>
          <a:lstStyle>
            <a:lvl1pPr marL="0" indent="0" algn="ctr">
              <a:buNone/>
              <a:defRPr sz="2792">
                <a:solidFill>
                  <a:schemeClr val="tx1"/>
                </a:solidFill>
              </a:defRPr>
            </a:lvl1pPr>
            <a:lvl2pPr marL="404432" indent="0">
              <a:buNone/>
              <a:defRPr sz="2559"/>
            </a:lvl2pPr>
            <a:lvl3pPr marL="808866" indent="0">
              <a:buNone/>
              <a:defRPr sz="2095"/>
            </a:lvl3pPr>
            <a:lvl4pPr marL="1213298" indent="0">
              <a:buNone/>
              <a:defRPr sz="1784"/>
            </a:lvl4pPr>
            <a:lvl5pPr marL="1617731" indent="0">
              <a:buNone/>
              <a:defRPr sz="1784"/>
            </a:lvl5pPr>
            <a:lvl6pPr marL="2022164" indent="0">
              <a:buNone/>
              <a:defRPr sz="1784"/>
            </a:lvl6pPr>
            <a:lvl7pPr marL="2426598" indent="0">
              <a:buNone/>
              <a:defRPr sz="1784"/>
            </a:lvl7pPr>
            <a:lvl8pPr marL="2831029" indent="0">
              <a:buNone/>
              <a:defRPr sz="1784"/>
            </a:lvl8pPr>
            <a:lvl9pPr marL="3235463" indent="0">
              <a:buNone/>
              <a:defRPr sz="1784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03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/>
          <p:cNvSpPr>
            <a:spLocks noGrp="1"/>
          </p:cNvSpPr>
          <p:nvPr>
            <p:ph type="pic" idx="13"/>
          </p:nvPr>
        </p:nvSpPr>
        <p:spPr>
          <a:xfrm>
            <a:off x="1103262" y="1835621"/>
            <a:ext cx="4248465" cy="4464496"/>
          </a:xfrm>
        </p:spPr>
        <p:txBody>
          <a:bodyPr/>
          <a:lstStyle>
            <a:lvl1pPr marL="0" indent="0" algn="ctr">
              <a:buNone/>
              <a:defRPr sz="2792">
                <a:solidFill>
                  <a:schemeClr val="tx1"/>
                </a:solidFill>
              </a:defRPr>
            </a:lvl1pPr>
            <a:lvl2pPr marL="404432" indent="0">
              <a:buNone/>
              <a:defRPr sz="2559"/>
            </a:lvl2pPr>
            <a:lvl3pPr marL="808866" indent="0">
              <a:buNone/>
              <a:defRPr sz="2095"/>
            </a:lvl3pPr>
            <a:lvl4pPr marL="1213298" indent="0">
              <a:buNone/>
              <a:defRPr sz="1784"/>
            </a:lvl4pPr>
            <a:lvl5pPr marL="1617731" indent="0">
              <a:buNone/>
              <a:defRPr sz="1784"/>
            </a:lvl5pPr>
            <a:lvl6pPr marL="2022164" indent="0">
              <a:buNone/>
              <a:defRPr sz="1784"/>
            </a:lvl6pPr>
            <a:lvl7pPr marL="2426598" indent="0">
              <a:buNone/>
              <a:defRPr sz="1784"/>
            </a:lvl7pPr>
            <a:lvl8pPr marL="2831029" indent="0">
              <a:buNone/>
              <a:defRPr sz="1784"/>
            </a:lvl8pPr>
            <a:lvl9pPr marL="3235463" indent="0">
              <a:buNone/>
              <a:defRPr sz="1784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959240" y="968453"/>
            <a:ext cx="11593295" cy="79516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5581879" y="1763612"/>
            <a:ext cx="6970656" cy="50405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3838FF86-7362-4582-957E-B411D1D95B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9" y="6870795"/>
            <a:ext cx="1872208" cy="65345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7D81BF16-2B76-43FE-A799-541017DD1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688439" y="7050607"/>
            <a:ext cx="106299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9AE5BC5C-F0C5-43E3-9939-487B5648A595}" type="datetime1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EEDC60D9-8D48-4D72-93EF-2818976A9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23439" y="7050607"/>
            <a:ext cx="44973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2690EDF-E53D-4D9F-AD8B-3287F6C42629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AA9124EE-75A2-4EA3-8944-5AB7C5B5FE2D}"/>
              </a:ext>
            </a:extLst>
          </p:cNvPr>
          <p:cNvCxnSpPr>
            <a:cxnSpLocks/>
          </p:cNvCxnSpPr>
          <p:nvPr userDrawn="1"/>
        </p:nvCxnSpPr>
        <p:spPr>
          <a:xfrm>
            <a:off x="12751431" y="7092205"/>
            <a:ext cx="0" cy="28803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2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959241" y="3920778"/>
            <a:ext cx="11593289" cy="795167"/>
          </a:xfrm>
          <a:prstGeom prst="rect">
            <a:avLst/>
          </a:prstGeom>
        </p:spPr>
        <p:txBody>
          <a:bodyPr vert="horz" lIns="104298" tIns="52149" rIns="104298" bIns="52149" rtlCol="0" anchor="ctr">
            <a:norm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1"/>
          </p:nvPr>
        </p:nvSpPr>
        <p:spPr>
          <a:xfrm>
            <a:off x="959247" y="4715945"/>
            <a:ext cx="5688632" cy="2088228"/>
          </a:xfrm>
          <a:prstGeom prst="rect">
            <a:avLst/>
          </a:prstGeom>
        </p:spPr>
        <p:txBody>
          <a:bodyPr vert="horz" lIns="104298" tIns="52149" rIns="104298" bIns="52149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DA09BEFF-11DB-4753-9C7A-5D132A7643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63898" y="4715945"/>
            <a:ext cx="5688632" cy="2088228"/>
          </a:xfrm>
          <a:prstGeom prst="rect">
            <a:avLst/>
          </a:prstGeom>
        </p:spPr>
        <p:txBody>
          <a:bodyPr vert="horz" lIns="104298" tIns="52149" rIns="104298" bIns="52149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0CA50184-3A60-44DC-8333-7333146A91D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103263" y="971525"/>
            <a:ext cx="11305256" cy="2739379"/>
          </a:xfrm>
        </p:spPr>
        <p:txBody>
          <a:bodyPr/>
          <a:lstStyle>
            <a:lvl1pPr marL="0" indent="0" algn="ctr">
              <a:buNone/>
              <a:defRPr sz="2792">
                <a:solidFill>
                  <a:schemeClr val="tx1"/>
                </a:solidFill>
              </a:defRPr>
            </a:lvl1pPr>
            <a:lvl2pPr marL="404432" indent="0">
              <a:buNone/>
              <a:defRPr sz="2559"/>
            </a:lvl2pPr>
            <a:lvl3pPr marL="808866" indent="0">
              <a:buNone/>
              <a:defRPr sz="2095"/>
            </a:lvl3pPr>
            <a:lvl4pPr marL="1213298" indent="0">
              <a:buNone/>
              <a:defRPr sz="1784"/>
            </a:lvl4pPr>
            <a:lvl5pPr marL="1617731" indent="0">
              <a:buNone/>
              <a:defRPr sz="1784"/>
            </a:lvl5pPr>
            <a:lvl6pPr marL="2022164" indent="0">
              <a:buNone/>
              <a:defRPr sz="1784"/>
            </a:lvl6pPr>
            <a:lvl7pPr marL="2426598" indent="0">
              <a:buNone/>
              <a:defRPr sz="1784"/>
            </a:lvl7pPr>
            <a:lvl8pPr marL="2831029" indent="0">
              <a:buNone/>
              <a:defRPr sz="1784"/>
            </a:lvl8pPr>
            <a:lvl9pPr marL="3235463" indent="0">
              <a:buNone/>
              <a:defRPr sz="1784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AD754EE8-A91E-443F-AE3E-AED9AFB32D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9" y="6870795"/>
            <a:ext cx="1872208" cy="653458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F88B1FA-E355-45E1-9763-9CBEB1493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688439" y="7050607"/>
            <a:ext cx="106299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9AE5BC5C-F0C5-43E3-9939-487B5648A595}" type="datetime1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9AEF05B7-4C9C-437F-A9A8-F1043B1D9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23439" y="7050607"/>
            <a:ext cx="44973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2690EDF-E53D-4D9F-AD8B-3287F6C42629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21094AE6-F589-494E-A7A6-6216AE789406}"/>
              </a:ext>
            </a:extLst>
          </p:cNvPr>
          <p:cNvCxnSpPr>
            <a:cxnSpLocks/>
          </p:cNvCxnSpPr>
          <p:nvPr userDrawn="1"/>
        </p:nvCxnSpPr>
        <p:spPr>
          <a:xfrm>
            <a:off x="12751431" y="7092205"/>
            <a:ext cx="0" cy="28803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2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+ otsik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59247" y="5436013"/>
            <a:ext cx="11593288" cy="624724"/>
          </a:xfrm>
        </p:spPr>
        <p:txBody>
          <a:bodyPr anchor="b">
            <a:noAutofit/>
          </a:bodyPr>
          <a:lstStyle>
            <a:lvl1pPr algn="ctr">
              <a:defRPr sz="3500" b="0"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959247" y="959689"/>
            <a:ext cx="11593288" cy="4260308"/>
          </a:xfrm>
        </p:spPr>
        <p:txBody>
          <a:bodyPr/>
          <a:lstStyle>
            <a:lvl1pPr marL="0" indent="0" algn="ctr">
              <a:buNone/>
              <a:defRPr sz="2792">
                <a:solidFill>
                  <a:schemeClr val="tx1"/>
                </a:solidFill>
              </a:defRPr>
            </a:lvl1pPr>
            <a:lvl2pPr marL="404432" indent="0">
              <a:buNone/>
              <a:defRPr sz="2559"/>
            </a:lvl2pPr>
            <a:lvl3pPr marL="808866" indent="0">
              <a:buNone/>
              <a:defRPr sz="2095"/>
            </a:lvl3pPr>
            <a:lvl4pPr marL="1213298" indent="0">
              <a:buNone/>
              <a:defRPr sz="1784"/>
            </a:lvl4pPr>
            <a:lvl5pPr marL="1617731" indent="0">
              <a:buNone/>
              <a:defRPr sz="1784"/>
            </a:lvl5pPr>
            <a:lvl6pPr marL="2022164" indent="0">
              <a:buNone/>
              <a:defRPr sz="1784"/>
            </a:lvl6pPr>
            <a:lvl7pPr marL="2426598" indent="0">
              <a:buNone/>
              <a:defRPr sz="1784"/>
            </a:lvl7pPr>
            <a:lvl8pPr marL="2831029" indent="0">
              <a:buNone/>
              <a:defRPr sz="1784"/>
            </a:lvl8pPr>
            <a:lvl9pPr marL="3235463" indent="0">
              <a:buNone/>
              <a:defRPr sz="1784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959247" y="6120908"/>
            <a:ext cx="11593288" cy="61125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04432" indent="0">
              <a:buNone/>
              <a:defRPr sz="1008"/>
            </a:lvl2pPr>
            <a:lvl3pPr marL="808866" indent="0">
              <a:buNone/>
              <a:defRPr sz="930"/>
            </a:lvl3pPr>
            <a:lvl4pPr marL="1213298" indent="0">
              <a:buNone/>
              <a:defRPr sz="854"/>
            </a:lvl4pPr>
            <a:lvl5pPr marL="1617731" indent="0">
              <a:buNone/>
              <a:defRPr sz="854"/>
            </a:lvl5pPr>
            <a:lvl6pPr marL="2022164" indent="0">
              <a:buNone/>
              <a:defRPr sz="854"/>
            </a:lvl6pPr>
            <a:lvl7pPr marL="2426598" indent="0">
              <a:buNone/>
              <a:defRPr sz="854"/>
            </a:lvl7pPr>
            <a:lvl8pPr marL="2831029" indent="0">
              <a:buNone/>
              <a:defRPr sz="854"/>
            </a:lvl8pPr>
            <a:lvl9pPr marL="3235463" indent="0">
              <a:buNone/>
              <a:defRPr sz="854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2B12493-A69D-4D89-B111-88A63906B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9" y="6870795"/>
            <a:ext cx="1872208" cy="653458"/>
          </a:xfrm>
          <a:prstGeom prst="rect">
            <a:avLst/>
          </a:prstGeom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73E7BD43-D705-4D26-B85D-0E9B305E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88439" y="7050607"/>
            <a:ext cx="106299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9AE5BC5C-F0C5-43E3-9939-487B5648A595}" type="datetime1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FD712F3E-FCCC-4C03-8E04-1CE630F15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23439" y="7050607"/>
            <a:ext cx="44973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2690EDF-E53D-4D9F-AD8B-3287F6C42629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E62B669-D807-41CE-8718-01BA9F2B12B5}"/>
              </a:ext>
            </a:extLst>
          </p:cNvPr>
          <p:cNvCxnSpPr>
            <a:cxnSpLocks/>
          </p:cNvCxnSpPr>
          <p:nvPr userDrawn="1"/>
        </p:nvCxnSpPr>
        <p:spPr>
          <a:xfrm>
            <a:off x="12751431" y="7092205"/>
            <a:ext cx="0" cy="28803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2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3183" y="467469"/>
            <a:ext cx="12673408" cy="6403326"/>
          </a:xfrm>
        </p:spPr>
        <p:txBody>
          <a:bodyPr/>
          <a:lstStyle>
            <a:lvl1pPr marL="0" indent="0" algn="ctr">
              <a:buNone/>
              <a:defRPr sz="2792">
                <a:solidFill>
                  <a:schemeClr val="tx1"/>
                </a:solidFill>
              </a:defRPr>
            </a:lvl1pPr>
            <a:lvl2pPr marL="404432" indent="0">
              <a:buNone/>
              <a:defRPr sz="2559"/>
            </a:lvl2pPr>
            <a:lvl3pPr marL="808866" indent="0">
              <a:buNone/>
              <a:defRPr sz="2095"/>
            </a:lvl3pPr>
            <a:lvl4pPr marL="1213298" indent="0">
              <a:buNone/>
              <a:defRPr sz="1784"/>
            </a:lvl4pPr>
            <a:lvl5pPr marL="1617731" indent="0">
              <a:buNone/>
              <a:defRPr sz="1784"/>
            </a:lvl5pPr>
            <a:lvl6pPr marL="2022164" indent="0">
              <a:buNone/>
              <a:defRPr sz="1784"/>
            </a:lvl6pPr>
            <a:lvl7pPr marL="2426598" indent="0">
              <a:buNone/>
              <a:defRPr sz="1784"/>
            </a:lvl7pPr>
            <a:lvl8pPr marL="2831029" indent="0">
              <a:buNone/>
              <a:defRPr sz="1784"/>
            </a:lvl8pPr>
            <a:lvl9pPr marL="3235463" indent="0">
              <a:buNone/>
              <a:defRPr sz="1784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3768799-2758-4156-902E-FA43810044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9" y="6870795"/>
            <a:ext cx="1872208" cy="653458"/>
          </a:xfrm>
          <a:prstGeom prst="rect">
            <a:avLst/>
          </a:prstGeom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A8F9CF6-ABDC-4415-B2E4-940C9B3F9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688439" y="7050607"/>
            <a:ext cx="106299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9AE5BC5C-F0C5-43E3-9939-487B5648A595}" type="datetime1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05A5C8D9-BFEA-4116-A234-2B0200617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23439" y="7050607"/>
            <a:ext cx="44973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2690EDF-E53D-4D9F-AD8B-3287F6C42629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9A40C730-DFD4-49F9-ACEE-6711826C8B56}"/>
              </a:ext>
            </a:extLst>
          </p:cNvPr>
          <p:cNvCxnSpPr>
            <a:cxnSpLocks/>
          </p:cNvCxnSpPr>
          <p:nvPr userDrawn="1"/>
        </p:nvCxnSpPr>
        <p:spPr>
          <a:xfrm>
            <a:off x="12751431" y="7092205"/>
            <a:ext cx="0" cy="28803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59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- oma kuva taustal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67817" y="2483693"/>
            <a:ext cx="9234877" cy="2520280"/>
          </a:xfrm>
          <a:noFill/>
        </p:spPr>
        <p:txBody>
          <a:bodyPr anchor="b">
            <a:noAutofit/>
          </a:bodyPr>
          <a:lstStyle>
            <a:lvl1pPr algn="l">
              <a:defRPr sz="7000" b="0" i="0" baseline="0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967359" y="5148039"/>
            <a:ext cx="8331758" cy="100806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6E477C9-590A-4345-8C08-5D4273218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47" y="960997"/>
            <a:ext cx="3831140" cy="1336258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08C921B-0598-44A9-8A45-8762D11E56A5}"/>
              </a:ext>
            </a:extLst>
          </p:cNvPr>
          <p:cNvCxnSpPr/>
          <p:nvPr userDrawn="1"/>
        </p:nvCxnSpPr>
        <p:spPr>
          <a:xfrm>
            <a:off x="2183383" y="2411685"/>
            <a:ext cx="7920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Vuokaaviosymboli: Tiedosto 3">
            <a:extLst>
              <a:ext uri="{FF2B5EF4-FFF2-40B4-BE49-F238E27FC236}">
                <a16:creationId xmlns:a16="http://schemas.microsoft.com/office/drawing/2014/main" id="{E975A4CF-BA89-47F7-8C09-BA655A36BD87}"/>
              </a:ext>
            </a:extLst>
          </p:cNvPr>
          <p:cNvSpPr/>
          <p:nvPr userDrawn="1"/>
        </p:nvSpPr>
        <p:spPr>
          <a:xfrm rot="10800000">
            <a:off x="-16435" y="6185198"/>
            <a:ext cx="13495720" cy="137447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33507"/>
              <a:gd name="connsiteY0" fmla="*/ 0 h 20647"/>
              <a:gd name="connsiteX1" fmla="*/ 21600 w 33507"/>
              <a:gd name="connsiteY1" fmla="*/ 0 h 20647"/>
              <a:gd name="connsiteX2" fmla="*/ 33507 w 33507"/>
              <a:gd name="connsiteY2" fmla="*/ 4261 h 20647"/>
              <a:gd name="connsiteX3" fmla="*/ 0 w 33507"/>
              <a:gd name="connsiteY3" fmla="*/ 20172 h 20647"/>
              <a:gd name="connsiteX4" fmla="*/ 0 w 33507"/>
              <a:gd name="connsiteY4" fmla="*/ 0 h 20647"/>
              <a:gd name="connsiteX0" fmla="*/ 0 w 33507"/>
              <a:gd name="connsiteY0" fmla="*/ 0 h 20634"/>
              <a:gd name="connsiteX1" fmla="*/ 21600 w 33507"/>
              <a:gd name="connsiteY1" fmla="*/ 0 h 20634"/>
              <a:gd name="connsiteX2" fmla="*/ 33507 w 33507"/>
              <a:gd name="connsiteY2" fmla="*/ 4261 h 20634"/>
              <a:gd name="connsiteX3" fmla="*/ 0 w 33507"/>
              <a:gd name="connsiteY3" fmla="*/ 20172 h 20634"/>
              <a:gd name="connsiteX4" fmla="*/ 0 w 33507"/>
              <a:gd name="connsiteY4" fmla="*/ 0 h 20634"/>
              <a:gd name="connsiteX0" fmla="*/ 0 w 33568"/>
              <a:gd name="connsiteY0" fmla="*/ 0 h 20634"/>
              <a:gd name="connsiteX1" fmla="*/ 33568 w 33568"/>
              <a:gd name="connsiteY1" fmla="*/ 502 h 20634"/>
              <a:gd name="connsiteX2" fmla="*/ 33507 w 33568"/>
              <a:gd name="connsiteY2" fmla="*/ 4261 h 20634"/>
              <a:gd name="connsiteX3" fmla="*/ 0 w 33568"/>
              <a:gd name="connsiteY3" fmla="*/ 20172 h 20634"/>
              <a:gd name="connsiteX4" fmla="*/ 0 w 33568"/>
              <a:gd name="connsiteY4" fmla="*/ 0 h 20634"/>
              <a:gd name="connsiteX0" fmla="*/ 0 w 33507"/>
              <a:gd name="connsiteY0" fmla="*/ 0 h 20634"/>
              <a:gd name="connsiteX1" fmla="*/ 33507 w 33507"/>
              <a:gd name="connsiteY1" fmla="*/ 1130 h 20634"/>
              <a:gd name="connsiteX2" fmla="*/ 33507 w 33507"/>
              <a:gd name="connsiteY2" fmla="*/ 4261 h 20634"/>
              <a:gd name="connsiteX3" fmla="*/ 0 w 33507"/>
              <a:gd name="connsiteY3" fmla="*/ 20172 h 20634"/>
              <a:gd name="connsiteX4" fmla="*/ 0 w 33507"/>
              <a:gd name="connsiteY4" fmla="*/ 0 h 20634"/>
              <a:gd name="connsiteX0" fmla="*/ 0 w 33507"/>
              <a:gd name="connsiteY0" fmla="*/ 628 h 19504"/>
              <a:gd name="connsiteX1" fmla="*/ 33507 w 33507"/>
              <a:gd name="connsiteY1" fmla="*/ 0 h 19504"/>
              <a:gd name="connsiteX2" fmla="*/ 33507 w 33507"/>
              <a:gd name="connsiteY2" fmla="*/ 3131 h 19504"/>
              <a:gd name="connsiteX3" fmla="*/ 0 w 33507"/>
              <a:gd name="connsiteY3" fmla="*/ 19042 h 19504"/>
              <a:gd name="connsiteX4" fmla="*/ 0 w 33507"/>
              <a:gd name="connsiteY4" fmla="*/ 628 h 19504"/>
              <a:gd name="connsiteX0" fmla="*/ 0 w 33507"/>
              <a:gd name="connsiteY0" fmla="*/ 628 h 19504"/>
              <a:gd name="connsiteX1" fmla="*/ 33507 w 33507"/>
              <a:gd name="connsiteY1" fmla="*/ 0 h 19504"/>
              <a:gd name="connsiteX2" fmla="*/ 33507 w 33507"/>
              <a:gd name="connsiteY2" fmla="*/ 3131 h 19504"/>
              <a:gd name="connsiteX3" fmla="*/ 0 w 33507"/>
              <a:gd name="connsiteY3" fmla="*/ 19042 h 19504"/>
              <a:gd name="connsiteX4" fmla="*/ 0 w 33507"/>
              <a:gd name="connsiteY4" fmla="*/ 628 h 19504"/>
              <a:gd name="connsiteX0" fmla="*/ 0 w 33507"/>
              <a:gd name="connsiteY0" fmla="*/ 628 h 19507"/>
              <a:gd name="connsiteX1" fmla="*/ 33507 w 33507"/>
              <a:gd name="connsiteY1" fmla="*/ 0 h 19507"/>
              <a:gd name="connsiteX2" fmla="*/ 33507 w 33507"/>
              <a:gd name="connsiteY2" fmla="*/ 3131 h 19507"/>
              <a:gd name="connsiteX3" fmla="*/ 0 w 33507"/>
              <a:gd name="connsiteY3" fmla="*/ 19042 h 19507"/>
              <a:gd name="connsiteX4" fmla="*/ 0 w 33507"/>
              <a:gd name="connsiteY4" fmla="*/ 628 h 19507"/>
              <a:gd name="connsiteX0" fmla="*/ 35 w 33542"/>
              <a:gd name="connsiteY0" fmla="*/ 628 h 16271"/>
              <a:gd name="connsiteX1" fmla="*/ 33542 w 33542"/>
              <a:gd name="connsiteY1" fmla="*/ 0 h 16271"/>
              <a:gd name="connsiteX2" fmla="*/ 33542 w 33542"/>
              <a:gd name="connsiteY2" fmla="*/ 3131 h 16271"/>
              <a:gd name="connsiteX3" fmla="*/ 0 w 33542"/>
              <a:gd name="connsiteY3" fmla="*/ 15726 h 16271"/>
              <a:gd name="connsiteX4" fmla="*/ 35 w 33542"/>
              <a:gd name="connsiteY4" fmla="*/ 628 h 16271"/>
              <a:gd name="connsiteX0" fmla="*/ 35 w 33542"/>
              <a:gd name="connsiteY0" fmla="*/ 628 h 19170"/>
              <a:gd name="connsiteX1" fmla="*/ 33542 w 33542"/>
              <a:gd name="connsiteY1" fmla="*/ 0 h 19170"/>
              <a:gd name="connsiteX2" fmla="*/ 33542 w 33542"/>
              <a:gd name="connsiteY2" fmla="*/ 3131 h 19170"/>
              <a:gd name="connsiteX3" fmla="*/ 0 w 33542"/>
              <a:gd name="connsiteY3" fmla="*/ 15726 h 19170"/>
              <a:gd name="connsiteX4" fmla="*/ 35 w 33542"/>
              <a:gd name="connsiteY4" fmla="*/ 628 h 19170"/>
              <a:gd name="connsiteX0" fmla="*/ 4 w 33511"/>
              <a:gd name="connsiteY0" fmla="*/ 628 h 17747"/>
              <a:gd name="connsiteX1" fmla="*/ 33511 w 33511"/>
              <a:gd name="connsiteY1" fmla="*/ 0 h 17747"/>
              <a:gd name="connsiteX2" fmla="*/ 33511 w 33511"/>
              <a:gd name="connsiteY2" fmla="*/ 3131 h 17747"/>
              <a:gd name="connsiteX3" fmla="*/ 4 w 33511"/>
              <a:gd name="connsiteY3" fmla="*/ 14134 h 17747"/>
              <a:gd name="connsiteX4" fmla="*/ 4 w 33511"/>
              <a:gd name="connsiteY4" fmla="*/ 628 h 17747"/>
              <a:gd name="connsiteX0" fmla="*/ 4 w 33511"/>
              <a:gd name="connsiteY0" fmla="*/ 628 h 17133"/>
              <a:gd name="connsiteX1" fmla="*/ 33511 w 33511"/>
              <a:gd name="connsiteY1" fmla="*/ 0 h 17133"/>
              <a:gd name="connsiteX2" fmla="*/ 33511 w 33511"/>
              <a:gd name="connsiteY2" fmla="*/ 3131 h 17133"/>
              <a:gd name="connsiteX3" fmla="*/ 4 w 33511"/>
              <a:gd name="connsiteY3" fmla="*/ 14134 h 17133"/>
              <a:gd name="connsiteX4" fmla="*/ 4 w 33511"/>
              <a:gd name="connsiteY4" fmla="*/ 628 h 17133"/>
              <a:gd name="connsiteX0" fmla="*/ 4 w 33511"/>
              <a:gd name="connsiteY0" fmla="*/ 628 h 17457"/>
              <a:gd name="connsiteX1" fmla="*/ 33511 w 33511"/>
              <a:gd name="connsiteY1" fmla="*/ 0 h 17457"/>
              <a:gd name="connsiteX2" fmla="*/ 33511 w 33511"/>
              <a:gd name="connsiteY2" fmla="*/ 3131 h 17457"/>
              <a:gd name="connsiteX3" fmla="*/ 4 w 33511"/>
              <a:gd name="connsiteY3" fmla="*/ 14134 h 17457"/>
              <a:gd name="connsiteX4" fmla="*/ 4 w 33511"/>
              <a:gd name="connsiteY4" fmla="*/ 628 h 17457"/>
              <a:gd name="connsiteX0" fmla="*/ 4 w 33511"/>
              <a:gd name="connsiteY0" fmla="*/ 628 h 17298"/>
              <a:gd name="connsiteX1" fmla="*/ 33511 w 33511"/>
              <a:gd name="connsiteY1" fmla="*/ 0 h 17298"/>
              <a:gd name="connsiteX2" fmla="*/ 33511 w 33511"/>
              <a:gd name="connsiteY2" fmla="*/ 3131 h 17298"/>
              <a:gd name="connsiteX3" fmla="*/ 4 w 33511"/>
              <a:gd name="connsiteY3" fmla="*/ 14134 h 17298"/>
              <a:gd name="connsiteX4" fmla="*/ 4 w 33511"/>
              <a:gd name="connsiteY4" fmla="*/ 628 h 17298"/>
              <a:gd name="connsiteX0" fmla="*/ 594 w 34101"/>
              <a:gd name="connsiteY0" fmla="*/ 628 h 17415"/>
              <a:gd name="connsiteX1" fmla="*/ 34101 w 34101"/>
              <a:gd name="connsiteY1" fmla="*/ 0 h 17415"/>
              <a:gd name="connsiteX2" fmla="*/ 34101 w 34101"/>
              <a:gd name="connsiteY2" fmla="*/ 3131 h 17415"/>
              <a:gd name="connsiteX3" fmla="*/ 0 w 34101"/>
              <a:gd name="connsiteY3" fmla="*/ 14267 h 17415"/>
              <a:gd name="connsiteX4" fmla="*/ 594 w 34101"/>
              <a:gd name="connsiteY4" fmla="*/ 628 h 17415"/>
              <a:gd name="connsiteX0" fmla="*/ 34 w 34101"/>
              <a:gd name="connsiteY0" fmla="*/ 495 h 17415"/>
              <a:gd name="connsiteX1" fmla="*/ 34101 w 34101"/>
              <a:gd name="connsiteY1" fmla="*/ 0 h 17415"/>
              <a:gd name="connsiteX2" fmla="*/ 34101 w 34101"/>
              <a:gd name="connsiteY2" fmla="*/ 3131 h 17415"/>
              <a:gd name="connsiteX3" fmla="*/ 0 w 34101"/>
              <a:gd name="connsiteY3" fmla="*/ 14267 h 17415"/>
              <a:gd name="connsiteX4" fmla="*/ 34 w 34101"/>
              <a:gd name="connsiteY4" fmla="*/ 495 h 17415"/>
              <a:gd name="connsiteX0" fmla="*/ 34 w 34101"/>
              <a:gd name="connsiteY0" fmla="*/ 495 h 17679"/>
              <a:gd name="connsiteX1" fmla="*/ 34101 w 34101"/>
              <a:gd name="connsiteY1" fmla="*/ 0 h 17679"/>
              <a:gd name="connsiteX2" fmla="*/ 34101 w 34101"/>
              <a:gd name="connsiteY2" fmla="*/ 3131 h 17679"/>
              <a:gd name="connsiteX3" fmla="*/ 0 w 34101"/>
              <a:gd name="connsiteY3" fmla="*/ 14267 h 17679"/>
              <a:gd name="connsiteX4" fmla="*/ 34 w 34101"/>
              <a:gd name="connsiteY4" fmla="*/ 495 h 17679"/>
              <a:gd name="connsiteX0" fmla="*/ 34 w 43158"/>
              <a:gd name="connsiteY0" fmla="*/ 495 h 17663"/>
              <a:gd name="connsiteX1" fmla="*/ 34101 w 43158"/>
              <a:gd name="connsiteY1" fmla="*/ 0 h 17663"/>
              <a:gd name="connsiteX2" fmla="*/ 43158 w 43158"/>
              <a:gd name="connsiteY2" fmla="*/ 2998 h 17663"/>
              <a:gd name="connsiteX3" fmla="*/ 0 w 43158"/>
              <a:gd name="connsiteY3" fmla="*/ 14267 h 17663"/>
              <a:gd name="connsiteX4" fmla="*/ 34 w 43158"/>
              <a:gd name="connsiteY4" fmla="*/ 495 h 17663"/>
              <a:gd name="connsiteX0" fmla="*/ 34 w 43298"/>
              <a:gd name="connsiteY0" fmla="*/ 0 h 17168"/>
              <a:gd name="connsiteX1" fmla="*/ 43298 w 43298"/>
              <a:gd name="connsiteY1" fmla="*/ 36 h 17168"/>
              <a:gd name="connsiteX2" fmla="*/ 43158 w 43298"/>
              <a:gd name="connsiteY2" fmla="*/ 2503 h 17168"/>
              <a:gd name="connsiteX3" fmla="*/ 0 w 43298"/>
              <a:gd name="connsiteY3" fmla="*/ 13772 h 17168"/>
              <a:gd name="connsiteX4" fmla="*/ 34 w 43298"/>
              <a:gd name="connsiteY4" fmla="*/ 0 h 17168"/>
              <a:gd name="connsiteX0" fmla="*/ 34 w 43311"/>
              <a:gd name="connsiteY0" fmla="*/ 0 h 17152"/>
              <a:gd name="connsiteX1" fmla="*/ 43298 w 43311"/>
              <a:gd name="connsiteY1" fmla="*/ 36 h 17152"/>
              <a:gd name="connsiteX2" fmla="*/ 43298 w 43311"/>
              <a:gd name="connsiteY2" fmla="*/ 2370 h 17152"/>
              <a:gd name="connsiteX3" fmla="*/ 0 w 43311"/>
              <a:gd name="connsiteY3" fmla="*/ 13772 h 17152"/>
              <a:gd name="connsiteX4" fmla="*/ 34 w 43311"/>
              <a:gd name="connsiteY4" fmla="*/ 0 h 17152"/>
              <a:gd name="connsiteX0" fmla="*/ 34 w 43311"/>
              <a:gd name="connsiteY0" fmla="*/ 0 h 16958"/>
              <a:gd name="connsiteX1" fmla="*/ 43298 w 43311"/>
              <a:gd name="connsiteY1" fmla="*/ 36 h 16958"/>
              <a:gd name="connsiteX2" fmla="*/ 43298 w 43311"/>
              <a:gd name="connsiteY2" fmla="*/ 2370 h 16958"/>
              <a:gd name="connsiteX3" fmla="*/ 0 w 43311"/>
              <a:gd name="connsiteY3" fmla="*/ 13772 h 16958"/>
              <a:gd name="connsiteX4" fmla="*/ 34 w 43311"/>
              <a:gd name="connsiteY4" fmla="*/ 0 h 16958"/>
              <a:gd name="connsiteX0" fmla="*/ 34 w 43311"/>
              <a:gd name="connsiteY0" fmla="*/ 0 h 16771"/>
              <a:gd name="connsiteX1" fmla="*/ 43298 w 43311"/>
              <a:gd name="connsiteY1" fmla="*/ 36 h 16771"/>
              <a:gd name="connsiteX2" fmla="*/ 43298 w 43311"/>
              <a:gd name="connsiteY2" fmla="*/ 2370 h 16771"/>
              <a:gd name="connsiteX3" fmla="*/ 0 w 43311"/>
              <a:gd name="connsiteY3" fmla="*/ 13772 h 16771"/>
              <a:gd name="connsiteX4" fmla="*/ 34 w 43311"/>
              <a:gd name="connsiteY4" fmla="*/ 0 h 16771"/>
              <a:gd name="connsiteX0" fmla="*/ 34 w 43311"/>
              <a:gd name="connsiteY0" fmla="*/ 0 h 16521"/>
              <a:gd name="connsiteX1" fmla="*/ 43298 w 43311"/>
              <a:gd name="connsiteY1" fmla="*/ 36 h 16521"/>
              <a:gd name="connsiteX2" fmla="*/ 43298 w 43311"/>
              <a:gd name="connsiteY2" fmla="*/ 2370 h 16521"/>
              <a:gd name="connsiteX3" fmla="*/ 0 w 43311"/>
              <a:gd name="connsiteY3" fmla="*/ 13772 h 16521"/>
              <a:gd name="connsiteX4" fmla="*/ 34 w 43311"/>
              <a:gd name="connsiteY4" fmla="*/ 0 h 16521"/>
              <a:gd name="connsiteX0" fmla="*/ 34 w 43311"/>
              <a:gd name="connsiteY0" fmla="*/ 0 h 16604"/>
              <a:gd name="connsiteX1" fmla="*/ 43298 w 43311"/>
              <a:gd name="connsiteY1" fmla="*/ 36 h 16604"/>
              <a:gd name="connsiteX2" fmla="*/ 43298 w 43311"/>
              <a:gd name="connsiteY2" fmla="*/ 2370 h 16604"/>
              <a:gd name="connsiteX3" fmla="*/ 0 w 43311"/>
              <a:gd name="connsiteY3" fmla="*/ 13772 h 16604"/>
              <a:gd name="connsiteX4" fmla="*/ 34 w 43311"/>
              <a:gd name="connsiteY4" fmla="*/ 0 h 16604"/>
              <a:gd name="connsiteX0" fmla="*/ 34 w 43311"/>
              <a:gd name="connsiteY0" fmla="*/ 0 h 17443"/>
              <a:gd name="connsiteX1" fmla="*/ 43298 w 43311"/>
              <a:gd name="connsiteY1" fmla="*/ 36 h 17443"/>
              <a:gd name="connsiteX2" fmla="*/ 43298 w 43311"/>
              <a:gd name="connsiteY2" fmla="*/ 2370 h 17443"/>
              <a:gd name="connsiteX3" fmla="*/ 0 w 43311"/>
              <a:gd name="connsiteY3" fmla="*/ 13772 h 17443"/>
              <a:gd name="connsiteX4" fmla="*/ 34 w 43311"/>
              <a:gd name="connsiteY4" fmla="*/ 0 h 17443"/>
              <a:gd name="connsiteX0" fmla="*/ 34 w 43311"/>
              <a:gd name="connsiteY0" fmla="*/ 0 h 18641"/>
              <a:gd name="connsiteX1" fmla="*/ 43298 w 43311"/>
              <a:gd name="connsiteY1" fmla="*/ 36 h 18641"/>
              <a:gd name="connsiteX2" fmla="*/ 43298 w 43311"/>
              <a:gd name="connsiteY2" fmla="*/ 2370 h 18641"/>
              <a:gd name="connsiteX3" fmla="*/ 0 w 43311"/>
              <a:gd name="connsiteY3" fmla="*/ 15098 h 18641"/>
              <a:gd name="connsiteX4" fmla="*/ 34 w 43311"/>
              <a:gd name="connsiteY4" fmla="*/ 0 h 18641"/>
              <a:gd name="connsiteX0" fmla="*/ 34 w 43311"/>
              <a:gd name="connsiteY0" fmla="*/ 0 h 18641"/>
              <a:gd name="connsiteX1" fmla="*/ 43298 w 43311"/>
              <a:gd name="connsiteY1" fmla="*/ 36 h 18641"/>
              <a:gd name="connsiteX2" fmla="*/ 43298 w 43311"/>
              <a:gd name="connsiteY2" fmla="*/ 2370 h 18641"/>
              <a:gd name="connsiteX3" fmla="*/ 0 w 43311"/>
              <a:gd name="connsiteY3" fmla="*/ 15098 h 18641"/>
              <a:gd name="connsiteX4" fmla="*/ 34 w 43311"/>
              <a:gd name="connsiteY4" fmla="*/ 0 h 18641"/>
              <a:gd name="connsiteX0" fmla="*/ 4 w 43281"/>
              <a:gd name="connsiteY0" fmla="*/ 0 h 18520"/>
              <a:gd name="connsiteX1" fmla="*/ 43268 w 43281"/>
              <a:gd name="connsiteY1" fmla="*/ 36 h 18520"/>
              <a:gd name="connsiteX2" fmla="*/ 43268 w 43281"/>
              <a:gd name="connsiteY2" fmla="*/ 2370 h 18520"/>
              <a:gd name="connsiteX3" fmla="*/ 5 w 43281"/>
              <a:gd name="connsiteY3" fmla="*/ 14965 h 18520"/>
              <a:gd name="connsiteX4" fmla="*/ 4 w 43281"/>
              <a:gd name="connsiteY4" fmla="*/ 0 h 18520"/>
              <a:gd name="connsiteX0" fmla="*/ 4 w 43281"/>
              <a:gd name="connsiteY0" fmla="*/ 0 h 19122"/>
              <a:gd name="connsiteX1" fmla="*/ 43268 w 43281"/>
              <a:gd name="connsiteY1" fmla="*/ 36 h 19122"/>
              <a:gd name="connsiteX2" fmla="*/ 43268 w 43281"/>
              <a:gd name="connsiteY2" fmla="*/ 2370 h 19122"/>
              <a:gd name="connsiteX3" fmla="*/ 5 w 43281"/>
              <a:gd name="connsiteY3" fmla="*/ 15628 h 19122"/>
              <a:gd name="connsiteX4" fmla="*/ 4 w 43281"/>
              <a:gd name="connsiteY4" fmla="*/ 0 h 19122"/>
              <a:gd name="connsiteX0" fmla="*/ 4 w 43281"/>
              <a:gd name="connsiteY0" fmla="*/ 0 h 18124"/>
              <a:gd name="connsiteX1" fmla="*/ 43268 w 43281"/>
              <a:gd name="connsiteY1" fmla="*/ 36 h 18124"/>
              <a:gd name="connsiteX2" fmla="*/ 43268 w 43281"/>
              <a:gd name="connsiteY2" fmla="*/ 2370 h 18124"/>
              <a:gd name="connsiteX3" fmla="*/ 5 w 43281"/>
              <a:gd name="connsiteY3" fmla="*/ 15628 h 18124"/>
              <a:gd name="connsiteX4" fmla="*/ 4 w 43281"/>
              <a:gd name="connsiteY4" fmla="*/ 0 h 18124"/>
              <a:gd name="connsiteX0" fmla="*/ 4 w 43281"/>
              <a:gd name="connsiteY0" fmla="*/ 0 h 16308"/>
              <a:gd name="connsiteX1" fmla="*/ 43268 w 43281"/>
              <a:gd name="connsiteY1" fmla="*/ 36 h 16308"/>
              <a:gd name="connsiteX2" fmla="*/ 43268 w 43281"/>
              <a:gd name="connsiteY2" fmla="*/ 2370 h 16308"/>
              <a:gd name="connsiteX3" fmla="*/ 5 w 43281"/>
              <a:gd name="connsiteY3" fmla="*/ 15628 h 16308"/>
              <a:gd name="connsiteX4" fmla="*/ 4 w 43281"/>
              <a:gd name="connsiteY4" fmla="*/ 0 h 16308"/>
              <a:gd name="connsiteX0" fmla="*/ 4 w 43281"/>
              <a:gd name="connsiteY0" fmla="*/ 0 h 16526"/>
              <a:gd name="connsiteX1" fmla="*/ 43268 w 43281"/>
              <a:gd name="connsiteY1" fmla="*/ 36 h 16526"/>
              <a:gd name="connsiteX2" fmla="*/ 43268 w 43281"/>
              <a:gd name="connsiteY2" fmla="*/ 2370 h 16526"/>
              <a:gd name="connsiteX3" fmla="*/ 5 w 43281"/>
              <a:gd name="connsiteY3" fmla="*/ 15628 h 16526"/>
              <a:gd name="connsiteX4" fmla="*/ 4 w 43281"/>
              <a:gd name="connsiteY4" fmla="*/ 0 h 16526"/>
              <a:gd name="connsiteX0" fmla="*/ 4 w 43281"/>
              <a:gd name="connsiteY0" fmla="*/ 0 h 16773"/>
              <a:gd name="connsiteX1" fmla="*/ 43268 w 43281"/>
              <a:gd name="connsiteY1" fmla="*/ 36 h 16773"/>
              <a:gd name="connsiteX2" fmla="*/ 43268 w 43281"/>
              <a:gd name="connsiteY2" fmla="*/ 7852 h 16773"/>
              <a:gd name="connsiteX3" fmla="*/ 5 w 43281"/>
              <a:gd name="connsiteY3" fmla="*/ 15628 h 16773"/>
              <a:gd name="connsiteX4" fmla="*/ 4 w 43281"/>
              <a:gd name="connsiteY4" fmla="*/ 0 h 16773"/>
              <a:gd name="connsiteX0" fmla="*/ 4 w 43281"/>
              <a:gd name="connsiteY0" fmla="*/ 0 h 16321"/>
              <a:gd name="connsiteX1" fmla="*/ 43268 w 43281"/>
              <a:gd name="connsiteY1" fmla="*/ 36 h 16321"/>
              <a:gd name="connsiteX2" fmla="*/ 43268 w 43281"/>
              <a:gd name="connsiteY2" fmla="*/ 7852 h 16321"/>
              <a:gd name="connsiteX3" fmla="*/ 5 w 43281"/>
              <a:gd name="connsiteY3" fmla="*/ 15628 h 16321"/>
              <a:gd name="connsiteX4" fmla="*/ 4 w 43281"/>
              <a:gd name="connsiteY4" fmla="*/ 0 h 16321"/>
              <a:gd name="connsiteX0" fmla="*/ 4 w 43281"/>
              <a:gd name="connsiteY0" fmla="*/ 0 h 16340"/>
              <a:gd name="connsiteX1" fmla="*/ 43268 w 43281"/>
              <a:gd name="connsiteY1" fmla="*/ 36 h 16340"/>
              <a:gd name="connsiteX2" fmla="*/ 43268 w 43281"/>
              <a:gd name="connsiteY2" fmla="*/ 7852 h 16340"/>
              <a:gd name="connsiteX3" fmla="*/ 5 w 43281"/>
              <a:gd name="connsiteY3" fmla="*/ 15628 h 16340"/>
              <a:gd name="connsiteX4" fmla="*/ 4 w 43281"/>
              <a:gd name="connsiteY4" fmla="*/ 0 h 16340"/>
              <a:gd name="connsiteX0" fmla="*/ 4 w 43281"/>
              <a:gd name="connsiteY0" fmla="*/ 0 h 16537"/>
              <a:gd name="connsiteX1" fmla="*/ 43268 w 43281"/>
              <a:gd name="connsiteY1" fmla="*/ 36 h 16537"/>
              <a:gd name="connsiteX2" fmla="*/ 43268 w 43281"/>
              <a:gd name="connsiteY2" fmla="*/ 7852 h 16537"/>
              <a:gd name="connsiteX3" fmla="*/ 5 w 43281"/>
              <a:gd name="connsiteY3" fmla="*/ 15628 h 16537"/>
              <a:gd name="connsiteX4" fmla="*/ 4 w 43281"/>
              <a:gd name="connsiteY4" fmla="*/ 0 h 16537"/>
              <a:gd name="connsiteX0" fmla="*/ 4 w 43281"/>
              <a:gd name="connsiteY0" fmla="*/ 0 h 15354"/>
              <a:gd name="connsiteX1" fmla="*/ 43268 w 43281"/>
              <a:gd name="connsiteY1" fmla="*/ 36 h 15354"/>
              <a:gd name="connsiteX2" fmla="*/ 43268 w 43281"/>
              <a:gd name="connsiteY2" fmla="*/ 7852 h 15354"/>
              <a:gd name="connsiteX3" fmla="*/ 5 w 43281"/>
              <a:gd name="connsiteY3" fmla="*/ 14410 h 15354"/>
              <a:gd name="connsiteX4" fmla="*/ 4 w 43281"/>
              <a:gd name="connsiteY4" fmla="*/ 0 h 15354"/>
              <a:gd name="connsiteX0" fmla="*/ 4 w 43281"/>
              <a:gd name="connsiteY0" fmla="*/ 0 h 14620"/>
              <a:gd name="connsiteX1" fmla="*/ 43268 w 43281"/>
              <a:gd name="connsiteY1" fmla="*/ 36 h 14620"/>
              <a:gd name="connsiteX2" fmla="*/ 43268 w 43281"/>
              <a:gd name="connsiteY2" fmla="*/ 7852 h 14620"/>
              <a:gd name="connsiteX3" fmla="*/ 5 w 43281"/>
              <a:gd name="connsiteY3" fmla="*/ 14410 h 14620"/>
              <a:gd name="connsiteX4" fmla="*/ 4 w 43281"/>
              <a:gd name="connsiteY4" fmla="*/ 0 h 14620"/>
              <a:gd name="connsiteX0" fmla="*/ 4 w 43281"/>
              <a:gd name="connsiteY0" fmla="*/ 0 h 15385"/>
              <a:gd name="connsiteX1" fmla="*/ 43268 w 43281"/>
              <a:gd name="connsiteY1" fmla="*/ 36 h 15385"/>
              <a:gd name="connsiteX2" fmla="*/ 43268 w 43281"/>
              <a:gd name="connsiteY2" fmla="*/ 7852 h 15385"/>
              <a:gd name="connsiteX3" fmla="*/ 5 w 43281"/>
              <a:gd name="connsiteY3" fmla="*/ 14410 h 15385"/>
              <a:gd name="connsiteX4" fmla="*/ 4 w 43281"/>
              <a:gd name="connsiteY4" fmla="*/ 0 h 15385"/>
              <a:gd name="connsiteX0" fmla="*/ 4 w 43281"/>
              <a:gd name="connsiteY0" fmla="*/ 0 h 15381"/>
              <a:gd name="connsiteX1" fmla="*/ 43268 w 43281"/>
              <a:gd name="connsiteY1" fmla="*/ 36 h 15381"/>
              <a:gd name="connsiteX2" fmla="*/ 43268 w 43281"/>
              <a:gd name="connsiteY2" fmla="*/ 7852 h 15381"/>
              <a:gd name="connsiteX3" fmla="*/ 5 w 43281"/>
              <a:gd name="connsiteY3" fmla="*/ 14410 h 15381"/>
              <a:gd name="connsiteX4" fmla="*/ 4 w 43281"/>
              <a:gd name="connsiteY4" fmla="*/ 0 h 1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81" h="15381">
                <a:moveTo>
                  <a:pt x="4" y="0"/>
                </a:moveTo>
                <a:lnTo>
                  <a:pt x="43268" y="36"/>
                </a:lnTo>
                <a:cubicBezTo>
                  <a:pt x="43221" y="858"/>
                  <a:pt x="43315" y="7030"/>
                  <a:pt x="43268" y="7852"/>
                </a:cubicBezTo>
                <a:cubicBezTo>
                  <a:pt x="22127" y="-7966"/>
                  <a:pt x="19671" y="20916"/>
                  <a:pt x="5" y="14410"/>
                </a:cubicBezTo>
                <a:cubicBezTo>
                  <a:pt x="17" y="9377"/>
                  <a:pt x="-8" y="5033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AE2C561-022D-4077-9ACD-E0FD32C53F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71" y="6944819"/>
            <a:ext cx="906651" cy="2566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ACEBF166-9381-4B77-84CF-BFD37A6F78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326" y="6588149"/>
            <a:ext cx="665599" cy="61596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DB07AC5-225C-4848-A471-15A524655F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694" y="6691502"/>
            <a:ext cx="759951" cy="506634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678FC86B-C8FC-464D-9BC1-BA7B022D4A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22" y="6714777"/>
            <a:ext cx="1304739" cy="52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7963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pääotsikko + logo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9605B469-5F5E-423E-9C5A-EEC1F2BBB6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7359" y="5148039"/>
            <a:ext cx="10008654" cy="100806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DBAAE5B-7D67-4D12-AB72-9082A95FD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47" y="960997"/>
            <a:ext cx="3831140" cy="1336258"/>
          </a:xfrm>
          <a:prstGeom prst="rect">
            <a:avLst/>
          </a:prstGeom>
        </p:spPr>
      </p:pic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A633458D-6E42-4362-B834-A8F799C96409}"/>
              </a:ext>
            </a:extLst>
          </p:cNvPr>
          <p:cNvCxnSpPr/>
          <p:nvPr userDrawn="1"/>
        </p:nvCxnSpPr>
        <p:spPr>
          <a:xfrm>
            <a:off x="2183383" y="2411685"/>
            <a:ext cx="7920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uokaaviosymboli: Tiedosto 3">
            <a:extLst>
              <a:ext uri="{FF2B5EF4-FFF2-40B4-BE49-F238E27FC236}">
                <a16:creationId xmlns:a16="http://schemas.microsoft.com/office/drawing/2014/main" id="{6764CCD2-3CCC-4571-B528-8FAF1827F98C}"/>
              </a:ext>
            </a:extLst>
          </p:cNvPr>
          <p:cNvSpPr/>
          <p:nvPr userDrawn="1"/>
        </p:nvSpPr>
        <p:spPr>
          <a:xfrm rot="10800000">
            <a:off x="-16435" y="6185198"/>
            <a:ext cx="13495720" cy="137447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33507"/>
              <a:gd name="connsiteY0" fmla="*/ 0 h 20647"/>
              <a:gd name="connsiteX1" fmla="*/ 21600 w 33507"/>
              <a:gd name="connsiteY1" fmla="*/ 0 h 20647"/>
              <a:gd name="connsiteX2" fmla="*/ 33507 w 33507"/>
              <a:gd name="connsiteY2" fmla="*/ 4261 h 20647"/>
              <a:gd name="connsiteX3" fmla="*/ 0 w 33507"/>
              <a:gd name="connsiteY3" fmla="*/ 20172 h 20647"/>
              <a:gd name="connsiteX4" fmla="*/ 0 w 33507"/>
              <a:gd name="connsiteY4" fmla="*/ 0 h 20647"/>
              <a:gd name="connsiteX0" fmla="*/ 0 w 33507"/>
              <a:gd name="connsiteY0" fmla="*/ 0 h 20634"/>
              <a:gd name="connsiteX1" fmla="*/ 21600 w 33507"/>
              <a:gd name="connsiteY1" fmla="*/ 0 h 20634"/>
              <a:gd name="connsiteX2" fmla="*/ 33507 w 33507"/>
              <a:gd name="connsiteY2" fmla="*/ 4261 h 20634"/>
              <a:gd name="connsiteX3" fmla="*/ 0 w 33507"/>
              <a:gd name="connsiteY3" fmla="*/ 20172 h 20634"/>
              <a:gd name="connsiteX4" fmla="*/ 0 w 33507"/>
              <a:gd name="connsiteY4" fmla="*/ 0 h 20634"/>
              <a:gd name="connsiteX0" fmla="*/ 0 w 33568"/>
              <a:gd name="connsiteY0" fmla="*/ 0 h 20634"/>
              <a:gd name="connsiteX1" fmla="*/ 33568 w 33568"/>
              <a:gd name="connsiteY1" fmla="*/ 502 h 20634"/>
              <a:gd name="connsiteX2" fmla="*/ 33507 w 33568"/>
              <a:gd name="connsiteY2" fmla="*/ 4261 h 20634"/>
              <a:gd name="connsiteX3" fmla="*/ 0 w 33568"/>
              <a:gd name="connsiteY3" fmla="*/ 20172 h 20634"/>
              <a:gd name="connsiteX4" fmla="*/ 0 w 33568"/>
              <a:gd name="connsiteY4" fmla="*/ 0 h 20634"/>
              <a:gd name="connsiteX0" fmla="*/ 0 w 33507"/>
              <a:gd name="connsiteY0" fmla="*/ 0 h 20634"/>
              <a:gd name="connsiteX1" fmla="*/ 33507 w 33507"/>
              <a:gd name="connsiteY1" fmla="*/ 1130 h 20634"/>
              <a:gd name="connsiteX2" fmla="*/ 33507 w 33507"/>
              <a:gd name="connsiteY2" fmla="*/ 4261 h 20634"/>
              <a:gd name="connsiteX3" fmla="*/ 0 w 33507"/>
              <a:gd name="connsiteY3" fmla="*/ 20172 h 20634"/>
              <a:gd name="connsiteX4" fmla="*/ 0 w 33507"/>
              <a:gd name="connsiteY4" fmla="*/ 0 h 20634"/>
              <a:gd name="connsiteX0" fmla="*/ 0 w 33507"/>
              <a:gd name="connsiteY0" fmla="*/ 628 h 19504"/>
              <a:gd name="connsiteX1" fmla="*/ 33507 w 33507"/>
              <a:gd name="connsiteY1" fmla="*/ 0 h 19504"/>
              <a:gd name="connsiteX2" fmla="*/ 33507 w 33507"/>
              <a:gd name="connsiteY2" fmla="*/ 3131 h 19504"/>
              <a:gd name="connsiteX3" fmla="*/ 0 w 33507"/>
              <a:gd name="connsiteY3" fmla="*/ 19042 h 19504"/>
              <a:gd name="connsiteX4" fmla="*/ 0 w 33507"/>
              <a:gd name="connsiteY4" fmla="*/ 628 h 19504"/>
              <a:gd name="connsiteX0" fmla="*/ 0 w 33507"/>
              <a:gd name="connsiteY0" fmla="*/ 628 h 19504"/>
              <a:gd name="connsiteX1" fmla="*/ 33507 w 33507"/>
              <a:gd name="connsiteY1" fmla="*/ 0 h 19504"/>
              <a:gd name="connsiteX2" fmla="*/ 33507 w 33507"/>
              <a:gd name="connsiteY2" fmla="*/ 3131 h 19504"/>
              <a:gd name="connsiteX3" fmla="*/ 0 w 33507"/>
              <a:gd name="connsiteY3" fmla="*/ 19042 h 19504"/>
              <a:gd name="connsiteX4" fmla="*/ 0 w 33507"/>
              <a:gd name="connsiteY4" fmla="*/ 628 h 19504"/>
              <a:gd name="connsiteX0" fmla="*/ 0 w 33507"/>
              <a:gd name="connsiteY0" fmla="*/ 628 h 19507"/>
              <a:gd name="connsiteX1" fmla="*/ 33507 w 33507"/>
              <a:gd name="connsiteY1" fmla="*/ 0 h 19507"/>
              <a:gd name="connsiteX2" fmla="*/ 33507 w 33507"/>
              <a:gd name="connsiteY2" fmla="*/ 3131 h 19507"/>
              <a:gd name="connsiteX3" fmla="*/ 0 w 33507"/>
              <a:gd name="connsiteY3" fmla="*/ 19042 h 19507"/>
              <a:gd name="connsiteX4" fmla="*/ 0 w 33507"/>
              <a:gd name="connsiteY4" fmla="*/ 628 h 19507"/>
              <a:gd name="connsiteX0" fmla="*/ 35 w 33542"/>
              <a:gd name="connsiteY0" fmla="*/ 628 h 16271"/>
              <a:gd name="connsiteX1" fmla="*/ 33542 w 33542"/>
              <a:gd name="connsiteY1" fmla="*/ 0 h 16271"/>
              <a:gd name="connsiteX2" fmla="*/ 33542 w 33542"/>
              <a:gd name="connsiteY2" fmla="*/ 3131 h 16271"/>
              <a:gd name="connsiteX3" fmla="*/ 0 w 33542"/>
              <a:gd name="connsiteY3" fmla="*/ 15726 h 16271"/>
              <a:gd name="connsiteX4" fmla="*/ 35 w 33542"/>
              <a:gd name="connsiteY4" fmla="*/ 628 h 16271"/>
              <a:gd name="connsiteX0" fmla="*/ 35 w 33542"/>
              <a:gd name="connsiteY0" fmla="*/ 628 h 19170"/>
              <a:gd name="connsiteX1" fmla="*/ 33542 w 33542"/>
              <a:gd name="connsiteY1" fmla="*/ 0 h 19170"/>
              <a:gd name="connsiteX2" fmla="*/ 33542 w 33542"/>
              <a:gd name="connsiteY2" fmla="*/ 3131 h 19170"/>
              <a:gd name="connsiteX3" fmla="*/ 0 w 33542"/>
              <a:gd name="connsiteY3" fmla="*/ 15726 h 19170"/>
              <a:gd name="connsiteX4" fmla="*/ 35 w 33542"/>
              <a:gd name="connsiteY4" fmla="*/ 628 h 19170"/>
              <a:gd name="connsiteX0" fmla="*/ 4 w 33511"/>
              <a:gd name="connsiteY0" fmla="*/ 628 h 17747"/>
              <a:gd name="connsiteX1" fmla="*/ 33511 w 33511"/>
              <a:gd name="connsiteY1" fmla="*/ 0 h 17747"/>
              <a:gd name="connsiteX2" fmla="*/ 33511 w 33511"/>
              <a:gd name="connsiteY2" fmla="*/ 3131 h 17747"/>
              <a:gd name="connsiteX3" fmla="*/ 4 w 33511"/>
              <a:gd name="connsiteY3" fmla="*/ 14134 h 17747"/>
              <a:gd name="connsiteX4" fmla="*/ 4 w 33511"/>
              <a:gd name="connsiteY4" fmla="*/ 628 h 17747"/>
              <a:gd name="connsiteX0" fmla="*/ 4 w 33511"/>
              <a:gd name="connsiteY0" fmla="*/ 628 h 17133"/>
              <a:gd name="connsiteX1" fmla="*/ 33511 w 33511"/>
              <a:gd name="connsiteY1" fmla="*/ 0 h 17133"/>
              <a:gd name="connsiteX2" fmla="*/ 33511 w 33511"/>
              <a:gd name="connsiteY2" fmla="*/ 3131 h 17133"/>
              <a:gd name="connsiteX3" fmla="*/ 4 w 33511"/>
              <a:gd name="connsiteY3" fmla="*/ 14134 h 17133"/>
              <a:gd name="connsiteX4" fmla="*/ 4 w 33511"/>
              <a:gd name="connsiteY4" fmla="*/ 628 h 17133"/>
              <a:gd name="connsiteX0" fmla="*/ 4 w 33511"/>
              <a:gd name="connsiteY0" fmla="*/ 628 h 17457"/>
              <a:gd name="connsiteX1" fmla="*/ 33511 w 33511"/>
              <a:gd name="connsiteY1" fmla="*/ 0 h 17457"/>
              <a:gd name="connsiteX2" fmla="*/ 33511 w 33511"/>
              <a:gd name="connsiteY2" fmla="*/ 3131 h 17457"/>
              <a:gd name="connsiteX3" fmla="*/ 4 w 33511"/>
              <a:gd name="connsiteY3" fmla="*/ 14134 h 17457"/>
              <a:gd name="connsiteX4" fmla="*/ 4 w 33511"/>
              <a:gd name="connsiteY4" fmla="*/ 628 h 17457"/>
              <a:gd name="connsiteX0" fmla="*/ 4 w 33511"/>
              <a:gd name="connsiteY0" fmla="*/ 628 h 17298"/>
              <a:gd name="connsiteX1" fmla="*/ 33511 w 33511"/>
              <a:gd name="connsiteY1" fmla="*/ 0 h 17298"/>
              <a:gd name="connsiteX2" fmla="*/ 33511 w 33511"/>
              <a:gd name="connsiteY2" fmla="*/ 3131 h 17298"/>
              <a:gd name="connsiteX3" fmla="*/ 4 w 33511"/>
              <a:gd name="connsiteY3" fmla="*/ 14134 h 17298"/>
              <a:gd name="connsiteX4" fmla="*/ 4 w 33511"/>
              <a:gd name="connsiteY4" fmla="*/ 628 h 17298"/>
              <a:gd name="connsiteX0" fmla="*/ 594 w 34101"/>
              <a:gd name="connsiteY0" fmla="*/ 628 h 17415"/>
              <a:gd name="connsiteX1" fmla="*/ 34101 w 34101"/>
              <a:gd name="connsiteY1" fmla="*/ 0 h 17415"/>
              <a:gd name="connsiteX2" fmla="*/ 34101 w 34101"/>
              <a:gd name="connsiteY2" fmla="*/ 3131 h 17415"/>
              <a:gd name="connsiteX3" fmla="*/ 0 w 34101"/>
              <a:gd name="connsiteY3" fmla="*/ 14267 h 17415"/>
              <a:gd name="connsiteX4" fmla="*/ 594 w 34101"/>
              <a:gd name="connsiteY4" fmla="*/ 628 h 17415"/>
              <a:gd name="connsiteX0" fmla="*/ 34 w 34101"/>
              <a:gd name="connsiteY0" fmla="*/ 495 h 17415"/>
              <a:gd name="connsiteX1" fmla="*/ 34101 w 34101"/>
              <a:gd name="connsiteY1" fmla="*/ 0 h 17415"/>
              <a:gd name="connsiteX2" fmla="*/ 34101 w 34101"/>
              <a:gd name="connsiteY2" fmla="*/ 3131 h 17415"/>
              <a:gd name="connsiteX3" fmla="*/ 0 w 34101"/>
              <a:gd name="connsiteY3" fmla="*/ 14267 h 17415"/>
              <a:gd name="connsiteX4" fmla="*/ 34 w 34101"/>
              <a:gd name="connsiteY4" fmla="*/ 495 h 17415"/>
              <a:gd name="connsiteX0" fmla="*/ 34 w 34101"/>
              <a:gd name="connsiteY0" fmla="*/ 495 h 17679"/>
              <a:gd name="connsiteX1" fmla="*/ 34101 w 34101"/>
              <a:gd name="connsiteY1" fmla="*/ 0 h 17679"/>
              <a:gd name="connsiteX2" fmla="*/ 34101 w 34101"/>
              <a:gd name="connsiteY2" fmla="*/ 3131 h 17679"/>
              <a:gd name="connsiteX3" fmla="*/ 0 w 34101"/>
              <a:gd name="connsiteY3" fmla="*/ 14267 h 17679"/>
              <a:gd name="connsiteX4" fmla="*/ 34 w 34101"/>
              <a:gd name="connsiteY4" fmla="*/ 495 h 17679"/>
              <a:gd name="connsiteX0" fmla="*/ 34 w 43158"/>
              <a:gd name="connsiteY0" fmla="*/ 495 h 17663"/>
              <a:gd name="connsiteX1" fmla="*/ 34101 w 43158"/>
              <a:gd name="connsiteY1" fmla="*/ 0 h 17663"/>
              <a:gd name="connsiteX2" fmla="*/ 43158 w 43158"/>
              <a:gd name="connsiteY2" fmla="*/ 2998 h 17663"/>
              <a:gd name="connsiteX3" fmla="*/ 0 w 43158"/>
              <a:gd name="connsiteY3" fmla="*/ 14267 h 17663"/>
              <a:gd name="connsiteX4" fmla="*/ 34 w 43158"/>
              <a:gd name="connsiteY4" fmla="*/ 495 h 17663"/>
              <a:gd name="connsiteX0" fmla="*/ 34 w 43298"/>
              <a:gd name="connsiteY0" fmla="*/ 0 h 17168"/>
              <a:gd name="connsiteX1" fmla="*/ 43298 w 43298"/>
              <a:gd name="connsiteY1" fmla="*/ 36 h 17168"/>
              <a:gd name="connsiteX2" fmla="*/ 43158 w 43298"/>
              <a:gd name="connsiteY2" fmla="*/ 2503 h 17168"/>
              <a:gd name="connsiteX3" fmla="*/ 0 w 43298"/>
              <a:gd name="connsiteY3" fmla="*/ 13772 h 17168"/>
              <a:gd name="connsiteX4" fmla="*/ 34 w 43298"/>
              <a:gd name="connsiteY4" fmla="*/ 0 h 17168"/>
              <a:gd name="connsiteX0" fmla="*/ 34 w 43311"/>
              <a:gd name="connsiteY0" fmla="*/ 0 h 17152"/>
              <a:gd name="connsiteX1" fmla="*/ 43298 w 43311"/>
              <a:gd name="connsiteY1" fmla="*/ 36 h 17152"/>
              <a:gd name="connsiteX2" fmla="*/ 43298 w 43311"/>
              <a:gd name="connsiteY2" fmla="*/ 2370 h 17152"/>
              <a:gd name="connsiteX3" fmla="*/ 0 w 43311"/>
              <a:gd name="connsiteY3" fmla="*/ 13772 h 17152"/>
              <a:gd name="connsiteX4" fmla="*/ 34 w 43311"/>
              <a:gd name="connsiteY4" fmla="*/ 0 h 17152"/>
              <a:gd name="connsiteX0" fmla="*/ 34 w 43311"/>
              <a:gd name="connsiteY0" fmla="*/ 0 h 16958"/>
              <a:gd name="connsiteX1" fmla="*/ 43298 w 43311"/>
              <a:gd name="connsiteY1" fmla="*/ 36 h 16958"/>
              <a:gd name="connsiteX2" fmla="*/ 43298 w 43311"/>
              <a:gd name="connsiteY2" fmla="*/ 2370 h 16958"/>
              <a:gd name="connsiteX3" fmla="*/ 0 w 43311"/>
              <a:gd name="connsiteY3" fmla="*/ 13772 h 16958"/>
              <a:gd name="connsiteX4" fmla="*/ 34 w 43311"/>
              <a:gd name="connsiteY4" fmla="*/ 0 h 16958"/>
              <a:gd name="connsiteX0" fmla="*/ 34 w 43311"/>
              <a:gd name="connsiteY0" fmla="*/ 0 h 16771"/>
              <a:gd name="connsiteX1" fmla="*/ 43298 w 43311"/>
              <a:gd name="connsiteY1" fmla="*/ 36 h 16771"/>
              <a:gd name="connsiteX2" fmla="*/ 43298 w 43311"/>
              <a:gd name="connsiteY2" fmla="*/ 2370 h 16771"/>
              <a:gd name="connsiteX3" fmla="*/ 0 w 43311"/>
              <a:gd name="connsiteY3" fmla="*/ 13772 h 16771"/>
              <a:gd name="connsiteX4" fmla="*/ 34 w 43311"/>
              <a:gd name="connsiteY4" fmla="*/ 0 h 16771"/>
              <a:gd name="connsiteX0" fmla="*/ 34 w 43311"/>
              <a:gd name="connsiteY0" fmla="*/ 0 h 16521"/>
              <a:gd name="connsiteX1" fmla="*/ 43298 w 43311"/>
              <a:gd name="connsiteY1" fmla="*/ 36 h 16521"/>
              <a:gd name="connsiteX2" fmla="*/ 43298 w 43311"/>
              <a:gd name="connsiteY2" fmla="*/ 2370 h 16521"/>
              <a:gd name="connsiteX3" fmla="*/ 0 w 43311"/>
              <a:gd name="connsiteY3" fmla="*/ 13772 h 16521"/>
              <a:gd name="connsiteX4" fmla="*/ 34 w 43311"/>
              <a:gd name="connsiteY4" fmla="*/ 0 h 16521"/>
              <a:gd name="connsiteX0" fmla="*/ 34 w 43311"/>
              <a:gd name="connsiteY0" fmla="*/ 0 h 16604"/>
              <a:gd name="connsiteX1" fmla="*/ 43298 w 43311"/>
              <a:gd name="connsiteY1" fmla="*/ 36 h 16604"/>
              <a:gd name="connsiteX2" fmla="*/ 43298 w 43311"/>
              <a:gd name="connsiteY2" fmla="*/ 2370 h 16604"/>
              <a:gd name="connsiteX3" fmla="*/ 0 w 43311"/>
              <a:gd name="connsiteY3" fmla="*/ 13772 h 16604"/>
              <a:gd name="connsiteX4" fmla="*/ 34 w 43311"/>
              <a:gd name="connsiteY4" fmla="*/ 0 h 16604"/>
              <a:gd name="connsiteX0" fmla="*/ 34 w 43311"/>
              <a:gd name="connsiteY0" fmla="*/ 0 h 17443"/>
              <a:gd name="connsiteX1" fmla="*/ 43298 w 43311"/>
              <a:gd name="connsiteY1" fmla="*/ 36 h 17443"/>
              <a:gd name="connsiteX2" fmla="*/ 43298 w 43311"/>
              <a:gd name="connsiteY2" fmla="*/ 2370 h 17443"/>
              <a:gd name="connsiteX3" fmla="*/ 0 w 43311"/>
              <a:gd name="connsiteY3" fmla="*/ 13772 h 17443"/>
              <a:gd name="connsiteX4" fmla="*/ 34 w 43311"/>
              <a:gd name="connsiteY4" fmla="*/ 0 h 17443"/>
              <a:gd name="connsiteX0" fmla="*/ 34 w 43311"/>
              <a:gd name="connsiteY0" fmla="*/ 0 h 18641"/>
              <a:gd name="connsiteX1" fmla="*/ 43298 w 43311"/>
              <a:gd name="connsiteY1" fmla="*/ 36 h 18641"/>
              <a:gd name="connsiteX2" fmla="*/ 43298 w 43311"/>
              <a:gd name="connsiteY2" fmla="*/ 2370 h 18641"/>
              <a:gd name="connsiteX3" fmla="*/ 0 w 43311"/>
              <a:gd name="connsiteY3" fmla="*/ 15098 h 18641"/>
              <a:gd name="connsiteX4" fmla="*/ 34 w 43311"/>
              <a:gd name="connsiteY4" fmla="*/ 0 h 18641"/>
              <a:gd name="connsiteX0" fmla="*/ 34 w 43311"/>
              <a:gd name="connsiteY0" fmla="*/ 0 h 18641"/>
              <a:gd name="connsiteX1" fmla="*/ 43298 w 43311"/>
              <a:gd name="connsiteY1" fmla="*/ 36 h 18641"/>
              <a:gd name="connsiteX2" fmla="*/ 43298 w 43311"/>
              <a:gd name="connsiteY2" fmla="*/ 2370 h 18641"/>
              <a:gd name="connsiteX3" fmla="*/ 0 w 43311"/>
              <a:gd name="connsiteY3" fmla="*/ 15098 h 18641"/>
              <a:gd name="connsiteX4" fmla="*/ 34 w 43311"/>
              <a:gd name="connsiteY4" fmla="*/ 0 h 18641"/>
              <a:gd name="connsiteX0" fmla="*/ 4 w 43281"/>
              <a:gd name="connsiteY0" fmla="*/ 0 h 18520"/>
              <a:gd name="connsiteX1" fmla="*/ 43268 w 43281"/>
              <a:gd name="connsiteY1" fmla="*/ 36 h 18520"/>
              <a:gd name="connsiteX2" fmla="*/ 43268 w 43281"/>
              <a:gd name="connsiteY2" fmla="*/ 2370 h 18520"/>
              <a:gd name="connsiteX3" fmla="*/ 5 w 43281"/>
              <a:gd name="connsiteY3" fmla="*/ 14965 h 18520"/>
              <a:gd name="connsiteX4" fmla="*/ 4 w 43281"/>
              <a:gd name="connsiteY4" fmla="*/ 0 h 18520"/>
              <a:gd name="connsiteX0" fmla="*/ 4 w 43281"/>
              <a:gd name="connsiteY0" fmla="*/ 0 h 19122"/>
              <a:gd name="connsiteX1" fmla="*/ 43268 w 43281"/>
              <a:gd name="connsiteY1" fmla="*/ 36 h 19122"/>
              <a:gd name="connsiteX2" fmla="*/ 43268 w 43281"/>
              <a:gd name="connsiteY2" fmla="*/ 2370 h 19122"/>
              <a:gd name="connsiteX3" fmla="*/ 5 w 43281"/>
              <a:gd name="connsiteY3" fmla="*/ 15628 h 19122"/>
              <a:gd name="connsiteX4" fmla="*/ 4 w 43281"/>
              <a:gd name="connsiteY4" fmla="*/ 0 h 19122"/>
              <a:gd name="connsiteX0" fmla="*/ 4 w 43281"/>
              <a:gd name="connsiteY0" fmla="*/ 0 h 18124"/>
              <a:gd name="connsiteX1" fmla="*/ 43268 w 43281"/>
              <a:gd name="connsiteY1" fmla="*/ 36 h 18124"/>
              <a:gd name="connsiteX2" fmla="*/ 43268 w 43281"/>
              <a:gd name="connsiteY2" fmla="*/ 2370 h 18124"/>
              <a:gd name="connsiteX3" fmla="*/ 5 w 43281"/>
              <a:gd name="connsiteY3" fmla="*/ 15628 h 18124"/>
              <a:gd name="connsiteX4" fmla="*/ 4 w 43281"/>
              <a:gd name="connsiteY4" fmla="*/ 0 h 18124"/>
              <a:gd name="connsiteX0" fmla="*/ 4 w 43281"/>
              <a:gd name="connsiteY0" fmla="*/ 0 h 16308"/>
              <a:gd name="connsiteX1" fmla="*/ 43268 w 43281"/>
              <a:gd name="connsiteY1" fmla="*/ 36 h 16308"/>
              <a:gd name="connsiteX2" fmla="*/ 43268 w 43281"/>
              <a:gd name="connsiteY2" fmla="*/ 2370 h 16308"/>
              <a:gd name="connsiteX3" fmla="*/ 5 w 43281"/>
              <a:gd name="connsiteY3" fmla="*/ 15628 h 16308"/>
              <a:gd name="connsiteX4" fmla="*/ 4 w 43281"/>
              <a:gd name="connsiteY4" fmla="*/ 0 h 16308"/>
              <a:gd name="connsiteX0" fmla="*/ 4 w 43281"/>
              <a:gd name="connsiteY0" fmla="*/ 0 h 16526"/>
              <a:gd name="connsiteX1" fmla="*/ 43268 w 43281"/>
              <a:gd name="connsiteY1" fmla="*/ 36 h 16526"/>
              <a:gd name="connsiteX2" fmla="*/ 43268 w 43281"/>
              <a:gd name="connsiteY2" fmla="*/ 2370 h 16526"/>
              <a:gd name="connsiteX3" fmla="*/ 5 w 43281"/>
              <a:gd name="connsiteY3" fmla="*/ 15628 h 16526"/>
              <a:gd name="connsiteX4" fmla="*/ 4 w 43281"/>
              <a:gd name="connsiteY4" fmla="*/ 0 h 16526"/>
              <a:gd name="connsiteX0" fmla="*/ 4 w 43281"/>
              <a:gd name="connsiteY0" fmla="*/ 0 h 16773"/>
              <a:gd name="connsiteX1" fmla="*/ 43268 w 43281"/>
              <a:gd name="connsiteY1" fmla="*/ 36 h 16773"/>
              <a:gd name="connsiteX2" fmla="*/ 43268 w 43281"/>
              <a:gd name="connsiteY2" fmla="*/ 7852 h 16773"/>
              <a:gd name="connsiteX3" fmla="*/ 5 w 43281"/>
              <a:gd name="connsiteY3" fmla="*/ 15628 h 16773"/>
              <a:gd name="connsiteX4" fmla="*/ 4 w 43281"/>
              <a:gd name="connsiteY4" fmla="*/ 0 h 16773"/>
              <a:gd name="connsiteX0" fmla="*/ 4 w 43281"/>
              <a:gd name="connsiteY0" fmla="*/ 0 h 16321"/>
              <a:gd name="connsiteX1" fmla="*/ 43268 w 43281"/>
              <a:gd name="connsiteY1" fmla="*/ 36 h 16321"/>
              <a:gd name="connsiteX2" fmla="*/ 43268 w 43281"/>
              <a:gd name="connsiteY2" fmla="*/ 7852 h 16321"/>
              <a:gd name="connsiteX3" fmla="*/ 5 w 43281"/>
              <a:gd name="connsiteY3" fmla="*/ 15628 h 16321"/>
              <a:gd name="connsiteX4" fmla="*/ 4 w 43281"/>
              <a:gd name="connsiteY4" fmla="*/ 0 h 16321"/>
              <a:gd name="connsiteX0" fmla="*/ 4 w 43281"/>
              <a:gd name="connsiteY0" fmla="*/ 0 h 16340"/>
              <a:gd name="connsiteX1" fmla="*/ 43268 w 43281"/>
              <a:gd name="connsiteY1" fmla="*/ 36 h 16340"/>
              <a:gd name="connsiteX2" fmla="*/ 43268 w 43281"/>
              <a:gd name="connsiteY2" fmla="*/ 7852 h 16340"/>
              <a:gd name="connsiteX3" fmla="*/ 5 w 43281"/>
              <a:gd name="connsiteY3" fmla="*/ 15628 h 16340"/>
              <a:gd name="connsiteX4" fmla="*/ 4 w 43281"/>
              <a:gd name="connsiteY4" fmla="*/ 0 h 16340"/>
              <a:gd name="connsiteX0" fmla="*/ 4 w 43281"/>
              <a:gd name="connsiteY0" fmla="*/ 0 h 16537"/>
              <a:gd name="connsiteX1" fmla="*/ 43268 w 43281"/>
              <a:gd name="connsiteY1" fmla="*/ 36 h 16537"/>
              <a:gd name="connsiteX2" fmla="*/ 43268 w 43281"/>
              <a:gd name="connsiteY2" fmla="*/ 7852 h 16537"/>
              <a:gd name="connsiteX3" fmla="*/ 5 w 43281"/>
              <a:gd name="connsiteY3" fmla="*/ 15628 h 16537"/>
              <a:gd name="connsiteX4" fmla="*/ 4 w 43281"/>
              <a:gd name="connsiteY4" fmla="*/ 0 h 16537"/>
              <a:gd name="connsiteX0" fmla="*/ 4 w 43281"/>
              <a:gd name="connsiteY0" fmla="*/ 0 h 15354"/>
              <a:gd name="connsiteX1" fmla="*/ 43268 w 43281"/>
              <a:gd name="connsiteY1" fmla="*/ 36 h 15354"/>
              <a:gd name="connsiteX2" fmla="*/ 43268 w 43281"/>
              <a:gd name="connsiteY2" fmla="*/ 7852 h 15354"/>
              <a:gd name="connsiteX3" fmla="*/ 5 w 43281"/>
              <a:gd name="connsiteY3" fmla="*/ 14410 h 15354"/>
              <a:gd name="connsiteX4" fmla="*/ 4 w 43281"/>
              <a:gd name="connsiteY4" fmla="*/ 0 h 15354"/>
              <a:gd name="connsiteX0" fmla="*/ 4 w 43281"/>
              <a:gd name="connsiteY0" fmla="*/ 0 h 14620"/>
              <a:gd name="connsiteX1" fmla="*/ 43268 w 43281"/>
              <a:gd name="connsiteY1" fmla="*/ 36 h 14620"/>
              <a:gd name="connsiteX2" fmla="*/ 43268 w 43281"/>
              <a:gd name="connsiteY2" fmla="*/ 7852 h 14620"/>
              <a:gd name="connsiteX3" fmla="*/ 5 w 43281"/>
              <a:gd name="connsiteY3" fmla="*/ 14410 h 14620"/>
              <a:gd name="connsiteX4" fmla="*/ 4 w 43281"/>
              <a:gd name="connsiteY4" fmla="*/ 0 h 14620"/>
              <a:gd name="connsiteX0" fmla="*/ 4 w 43281"/>
              <a:gd name="connsiteY0" fmla="*/ 0 h 15385"/>
              <a:gd name="connsiteX1" fmla="*/ 43268 w 43281"/>
              <a:gd name="connsiteY1" fmla="*/ 36 h 15385"/>
              <a:gd name="connsiteX2" fmla="*/ 43268 w 43281"/>
              <a:gd name="connsiteY2" fmla="*/ 7852 h 15385"/>
              <a:gd name="connsiteX3" fmla="*/ 5 w 43281"/>
              <a:gd name="connsiteY3" fmla="*/ 14410 h 15385"/>
              <a:gd name="connsiteX4" fmla="*/ 4 w 43281"/>
              <a:gd name="connsiteY4" fmla="*/ 0 h 15385"/>
              <a:gd name="connsiteX0" fmla="*/ 4 w 43281"/>
              <a:gd name="connsiteY0" fmla="*/ 0 h 15381"/>
              <a:gd name="connsiteX1" fmla="*/ 43268 w 43281"/>
              <a:gd name="connsiteY1" fmla="*/ 36 h 15381"/>
              <a:gd name="connsiteX2" fmla="*/ 43268 w 43281"/>
              <a:gd name="connsiteY2" fmla="*/ 7852 h 15381"/>
              <a:gd name="connsiteX3" fmla="*/ 5 w 43281"/>
              <a:gd name="connsiteY3" fmla="*/ 14410 h 15381"/>
              <a:gd name="connsiteX4" fmla="*/ 4 w 43281"/>
              <a:gd name="connsiteY4" fmla="*/ 0 h 1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81" h="15381">
                <a:moveTo>
                  <a:pt x="4" y="0"/>
                </a:moveTo>
                <a:lnTo>
                  <a:pt x="43268" y="36"/>
                </a:lnTo>
                <a:cubicBezTo>
                  <a:pt x="43221" y="858"/>
                  <a:pt x="43315" y="7030"/>
                  <a:pt x="43268" y="7852"/>
                </a:cubicBezTo>
                <a:cubicBezTo>
                  <a:pt x="22127" y="-7966"/>
                  <a:pt x="19671" y="20916"/>
                  <a:pt x="5" y="14410"/>
                </a:cubicBezTo>
                <a:cubicBezTo>
                  <a:pt x="17" y="9377"/>
                  <a:pt x="-8" y="5033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0616B4B-FA7D-4031-A5AE-8A99071429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71" y="6944819"/>
            <a:ext cx="906651" cy="256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861EC5F-74E1-475E-9701-30D9CCD607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326" y="6588149"/>
            <a:ext cx="665599" cy="61596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D3B7808-488E-4056-8A58-5037D1B665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694" y="6691502"/>
            <a:ext cx="759951" cy="506634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26A5903F-757C-46A5-82DA-B39A17CB87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22" y="6714777"/>
            <a:ext cx="1304739" cy="521895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F64FA3C4-0A1C-41EC-A52F-9E2324424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817" y="2483693"/>
            <a:ext cx="9234877" cy="2520280"/>
          </a:xfrm>
          <a:noFill/>
        </p:spPr>
        <p:txBody>
          <a:bodyPr anchor="b">
            <a:noAutofit/>
          </a:bodyPr>
          <a:lstStyle>
            <a:lvl1pPr algn="l">
              <a:defRPr sz="7000" b="0" i="0" baseline="0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411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oosi pääotsikko + logo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9605B469-5F5E-423E-9C5A-EEC1F2BBB6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7359" y="5148039"/>
            <a:ext cx="10008654" cy="100806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DBAAE5B-7D67-4D12-AB72-9082A95FD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47" y="960997"/>
            <a:ext cx="3831140" cy="1336258"/>
          </a:xfrm>
          <a:prstGeom prst="rect">
            <a:avLst/>
          </a:prstGeom>
        </p:spPr>
      </p:pic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A633458D-6E42-4362-B834-A8F799C96409}"/>
              </a:ext>
            </a:extLst>
          </p:cNvPr>
          <p:cNvCxnSpPr/>
          <p:nvPr userDrawn="1"/>
        </p:nvCxnSpPr>
        <p:spPr>
          <a:xfrm>
            <a:off x="2183383" y="2411685"/>
            <a:ext cx="7920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uokaaviosymboli: Tiedosto 3">
            <a:extLst>
              <a:ext uri="{FF2B5EF4-FFF2-40B4-BE49-F238E27FC236}">
                <a16:creationId xmlns:a16="http://schemas.microsoft.com/office/drawing/2014/main" id="{647D7395-4744-4518-ABC7-C818FE52E04C}"/>
              </a:ext>
            </a:extLst>
          </p:cNvPr>
          <p:cNvSpPr/>
          <p:nvPr userDrawn="1"/>
        </p:nvSpPr>
        <p:spPr>
          <a:xfrm rot="10800000">
            <a:off x="-16435" y="6185198"/>
            <a:ext cx="13495720" cy="137447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33507"/>
              <a:gd name="connsiteY0" fmla="*/ 0 h 20647"/>
              <a:gd name="connsiteX1" fmla="*/ 21600 w 33507"/>
              <a:gd name="connsiteY1" fmla="*/ 0 h 20647"/>
              <a:gd name="connsiteX2" fmla="*/ 33507 w 33507"/>
              <a:gd name="connsiteY2" fmla="*/ 4261 h 20647"/>
              <a:gd name="connsiteX3" fmla="*/ 0 w 33507"/>
              <a:gd name="connsiteY3" fmla="*/ 20172 h 20647"/>
              <a:gd name="connsiteX4" fmla="*/ 0 w 33507"/>
              <a:gd name="connsiteY4" fmla="*/ 0 h 20647"/>
              <a:gd name="connsiteX0" fmla="*/ 0 w 33507"/>
              <a:gd name="connsiteY0" fmla="*/ 0 h 20634"/>
              <a:gd name="connsiteX1" fmla="*/ 21600 w 33507"/>
              <a:gd name="connsiteY1" fmla="*/ 0 h 20634"/>
              <a:gd name="connsiteX2" fmla="*/ 33507 w 33507"/>
              <a:gd name="connsiteY2" fmla="*/ 4261 h 20634"/>
              <a:gd name="connsiteX3" fmla="*/ 0 w 33507"/>
              <a:gd name="connsiteY3" fmla="*/ 20172 h 20634"/>
              <a:gd name="connsiteX4" fmla="*/ 0 w 33507"/>
              <a:gd name="connsiteY4" fmla="*/ 0 h 20634"/>
              <a:gd name="connsiteX0" fmla="*/ 0 w 33568"/>
              <a:gd name="connsiteY0" fmla="*/ 0 h 20634"/>
              <a:gd name="connsiteX1" fmla="*/ 33568 w 33568"/>
              <a:gd name="connsiteY1" fmla="*/ 502 h 20634"/>
              <a:gd name="connsiteX2" fmla="*/ 33507 w 33568"/>
              <a:gd name="connsiteY2" fmla="*/ 4261 h 20634"/>
              <a:gd name="connsiteX3" fmla="*/ 0 w 33568"/>
              <a:gd name="connsiteY3" fmla="*/ 20172 h 20634"/>
              <a:gd name="connsiteX4" fmla="*/ 0 w 33568"/>
              <a:gd name="connsiteY4" fmla="*/ 0 h 20634"/>
              <a:gd name="connsiteX0" fmla="*/ 0 w 33507"/>
              <a:gd name="connsiteY0" fmla="*/ 0 h 20634"/>
              <a:gd name="connsiteX1" fmla="*/ 33507 w 33507"/>
              <a:gd name="connsiteY1" fmla="*/ 1130 h 20634"/>
              <a:gd name="connsiteX2" fmla="*/ 33507 w 33507"/>
              <a:gd name="connsiteY2" fmla="*/ 4261 h 20634"/>
              <a:gd name="connsiteX3" fmla="*/ 0 w 33507"/>
              <a:gd name="connsiteY3" fmla="*/ 20172 h 20634"/>
              <a:gd name="connsiteX4" fmla="*/ 0 w 33507"/>
              <a:gd name="connsiteY4" fmla="*/ 0 h 20634"/>
              <a:gd name="connsiteX0" fmla="*/ 0 w 33507"/>
              <a:gd name="connsiteY0" fmla="*/ 628 h 19504"/>
              <a:gd name="connsiteX1" fmla="*/ 33507 w 33507"/>
              <a:gd name="connsiteY1" fmla="*/ 0 h 19504"/>
              <a:gd name="connsiteX2" fmla="*/ 33507 w 33507"/>
              <a:gd name="connsiteY2" fmla="*/ 3131 h 19504"/>
              <a:gd name="connsiteX3" fmla="*/ 0 w 33507"/>
              <a:gd name="connsiteY3" fmla="*/ 19042 h 19504"/>
              <a:gd name="connsiteX4" fmla="*/ 0 w 33507"/>
              <a:gd name="connsiteY4" fmla="*/ 628 h 19504"/>
              <a:gd name="connsiteX0" fmla="*/ 0 w 33507"/>
              <a:gd name="connsiteY0" fmla="*/ 628 h 19504"/>
              <a:gd name="connsiteX1" fmla="*/ 33507 w 33507"/>
              <a:gd name="connsiteY1" fmla="*/ 0 h 19504"/>
              <a:gd name="connsiteX2" fmla="*/ 33507 w 33507"/>
              <a:gd name="connsiteY2" fmla="*/ 3131 h 19504"/>
              <a:gd name="connsiteX3" fmla="*/ 0 w 33507"/>
              <a:gd name="connsiteY3" fmla="*/ 19042 h 19504"/>
              <a:gd name="connsiteX4" fmla="*/ 0 w 33507"/>
              <a:gd name="connsiteY4" fmla="*/ 628 h 19504"/>
              <a:gd name="connsiteX0" fmla="*/ 0 w 33507"/>
              <a:gd name="connsiteY0" fmla="*/ 628 h 19507"/>
              <a:gd name="connsiteX1" fmla="*/ 33507 w 33507"/>
              <a:gd name="connsiteY1" fmla="*/ 0 h 19507"/>
              <a:gd name="connsiteX2" fmla="*/ 33507 w 33507"/>
              <a:gd name="connsiteY2" fmla="*/ 3131 h 19507"/>
              <a:gd name="connsiteX3" fmla="*/ 0 w 33507"/>
              <a:gd name="connsiteY3" fmla="*/ 19042 h 19507"/>
              <a:gd name="connsiteX4" fmla="*/ 0 w 33507"/>
              <a:gd name="connsiteY4" fmla="*/ 628 h 19507"/>
              <a:gd name="connsiteX0" fmla="*/ 35 w 33542"/>
              <a:gd name="connsiteY0" fmla="*/ 628 h 16271"/>
              <a:gd name="connsiteX1" fmla="*/ 33542 w 33542"/>
              <a:gd name="connsiteY1" fmla="*/ 0 h 16271"/>
              <a:gd name="connsiteX2" fmla="*/ 33542 w 33542"/>
              <a:gd name="connsiteY2" fmla="*/ 3131 h 16271"/>
              <a:gd name="connsiteX3" fmla="*/ 0 w 33542"/>
              <a:gd name="connsiteY3" fmla="*/ 15726 h 16271"/>
              <a:gd name="connsiteX4" fmla="*/ 35 w 33542"/>
              <a:gd name="connsiteY4" fmla="*/ 628 h 16271"/>
              <a:gd name="connsiteX0" fmla="*/ 35 w 33542"/>
              <a:gd name="connsiteY0" fmla="*/ 628 h 19170"/>
              <a:gd name="connsiteX1" fmla="*/ 33542 w 33542"/>
              <a:gd name="connsiteY1" fmla="*/ 0 h 19170"/>
              <a:gd name="connsiteX2" fmla="*/ 33542 w 33542"/>
              <a:gd name="connsiteY2" fmla="*/ 3131 h 19170"/>
              <a:gd name="connsiteX3" fmla="*/ 0 w 33542"/>
              <a:gd name="connsiteY3" fmla="*/ 15726 h 19170"/>
              <a:gd name="connsiteX4" fmla="*/ 35 w 33542"/>
              <a:gd name="connsiteY4" fmla="*/ 628 h 19170"/>
              <a:gd name="connsiteX0" fmla="*/ 4 w 33511"/>
              <a:gd name="connsiteY0" fmla="*/ 628 h 17747"/>
              <a:gd name="connsiteX1" fmla="*/ 33511 w 33511"/>
              <a:gd name="connsiteY1" fmla="*/ 0 h 17747"/>
              <a:gd name="connsiteX2" fmla="*/ 33511 w 33511"/>
              <a:gd name="connsiteY2" fmla="*/ 3131 h 17747"/>
              <a:gd name="connsiteX3" fmla="*/ 4 w 33511"/>
              <a:gd name="connsiteY3" fmla="*/ 14134 h 17747"/>
              <a:gd name="connsiteX4" fmla="*/ 4 w 33511"/>
              <a:gd name="connsiteY4" fmla="*/ 628 h 17747"/>
              <a:gd name="connsiteX0" fmla="*/ 4 w 33511"/>
              <a:gd name="connsiteY0" fmla="*/ 628 h 17133"/>
              <a:gd name="connsiteX1" fmla="*/ 33511 w 33511"/>
              <a:gd name="connsiteY1" fmla="*/ 0 h 17133"/>
              <a:gd name="connsiteX2" fmla="*/ 33511 w 33511"/>
              <a:gd name="connsiteY2" fmla="*/ 3131 h 17133"/>
              <a:gd name="connsiteX3" fmla="*/ 4 w 33511"/>
              <a:gd name="connsiteY3" fmla="*/ 14134 h 17133"/>
              <a:gd name="connsiteX4" fmla="*/ 4 w 33511"/>
              <a:gd name="connsiteY4" fmla="*/ 628 h 17133"/>
              <a:gd name="connsiteX0" fmla="*/ 4 w 33511"/>
              <a:gd name="connsiteY0" fmla="*/ 628 h 17457"/>
              <a:gd name="connsiteX1" fmla="*/ 33511 w 33511"/>
              <a:gd name="connsiteY1" fmla="*/ 0 h 17457"/>
              <a:gd name="connsiteX2" fmla="*/ 33511 w 33511"/>
              <a:gd name="connsiteY2" fmla="*/ 3131 h 17457"/>
              <a:gd name="connsiteX3" fmla="*/ 4 w 33511"/>
              <a:gd name="connsiteY3" fmla="*/ 14134 h 17457"/>
              <a:gd name="connsiteX4" fmla="*/ 4 w 33511"/>
              <a:gd name="connsiteY4" fmla="*/ 628 h 17457"/>
              <a:gd name="connsiteX0" fmla="*/ 4 w 33511"/>
              <a:gd name="connsiteY0" fmla="*/ 628 h 17298"/>
              <a:gd name="connsiteX1" fmla="*/ 33511 w 33511"/>
              <a:gd name="connsiteY1" fmla="*/ 0 h 17298"/>
              <a:gd name="connsiteX2" fmla="*/ 33511 w 33511"/>
              <a:gd name="connsiteY2" fmla="*/ 3131 h 17298"/>
              <a:gd name="connsiteX3" fmla="*/ 4 w 33511"/>
              <a:gd name="connsiteY3" fmla="*/ 14134 h 17298"/>
              <a:gd name="connsiteX4" fmla="*/ 4 w 33511"/>
              <a:gd name="connsiteY4" fmla="*/ 628 h 17298"/>
              <a:gd name="connsiteX0" fmla="*/ 594 w 34101"/>
              <a:gd name="connsiteY0" fmla="*/ 628 h 17415"/>
              <a:gd name="connsiteX1" fmla="*/ 34101 w 34101"/>
              <a:gd name="connsiteY1" fmla="*/ 0 h 17415"/>
              <a:gd name="connsiteX2" fmla="*/ 34101 w 34101"/>
              <a:gd name="connsiteY2" fmla="*/ 3131 h 17415"/>
              <a:gd name="connsiteX3" fmla="*/ 0 w 34101"/>
              <a:gd name="connsiteY3" fmla="*/ 14267 h 17415"/>
              <a:gd name="connsiteX4" fmla="*/ 594 w 34101"/>
              <a:gd name="connsiteY4" fmla="*/ 628 h 17415"/>
              <a:gd name="connsiteX0" fmla="*/ 34 w 34101"/>
              <a:gd name="connsiteY0" fmla="*/ 495 h 17415"/>
              <a:gd name="connsiteX1" fmla="*/ 34101 w 34101"/>
              <a:gd name="connsiteY1" fmla="*/ 0 h 17415"/>
              <a:gd name="connsiteX2" fmla="*/ 34101 w 34101"/>
              <a:gd name="connsiteY2" fmla="*/ 3131 h 17415"/>
              <a:gd name="connsiteX3" fmla="*/ 0 w 34101"/>
              <a:gd name="connsiteY3" fmla="*/ 14267 h 17415"/>
              <a:gd name="connsiteX4" fmla="*/ 34 w 34101"/>
              <a:gd name="connsiteY4" fmla="*/ 495 h 17415"/>
              <a:gd name="connsiteX0" fmla="*/ 34 w 34101"/>
              <a:gd name="connsiteY0" fmla="*/ 495 h 17679"/>
              <a:gd name="connsiteX1" fmla="*/ 34101 w 34101"/>
              <a:gd name="connsiteY1" fmla="*/ 0 h 17679"/>
              <a:gd name="connsiteX2" fmla="*/ 34101 w 34101"/>
              <a:gd name="connsiteY2" fmla="*/ 3131 h 17679"/>
              <a:gd name="connsiteX3" fmla="*/ 0 w 34101"/>
              <a:gd name="connsiteY3" fmla="*/ 14267 h 17679"/>
              <a:gd name="connsiteX4" fmla="*/ 34 w 34101"/>
              <a:gd name="connsiteY4" fmla="*/ 495 h 17679"/>
              <a:gd name="connsiteX0" fmla="*/ 34 w 43158"/>
              <a:gd name="connsiteY0" fmla="*/ 495 h 17663"/>
              <a:gd name="connsiteX1" fmla="*/ 34101 w 43158"/>
              <a:gd name="connsiteY1" fmla="*/ 0 h 17663"/>
              <a:gd name="connsiteX2" fmla="*/ 43158 w 43158"/>
              <a:gd name="connsiteY2" fmla="*/ 2998 h 17663"/>
              <a:gd name="connsiteX3" fmla="*/ 0 w 43158"/>
              <a:gd name="connsiteY3" fmla="*/ 14267 h 17663"/>
              <a:gd name="connsiteX4" fmla="*/ 34 w 43158"/>
              <a:gd name="connsiteY4" fmla="*/ 495 h 17663"/>
              <a:gd name="connsiteX0" fmla="*/ 34 w 43298"/>
              <a:gd name="connsiteY0" fmla="*/ 0 h 17168"/>
              <a:gd name="connsiteX1" fmla="*/ 43298 w 43298"/>
              <a:gd name="connsiteY1" fmla="*/ 36 h 17168"/>
              <a:gd name="connsiteX2" fmla="*/ 43158 w 43298"/>
              <a:gd name="connsiteY2" fmla="*/ 2503 h 17168"/>
              <a:gd name="connsiteX3" fmla="*/ 0 w 43298"/>
              <a:gd name="connsiteY3" fmla="*/ 13772 h 17168"/>
              <a:gd name="connsiteX4" fmla="*/ 34 w 43298"/>
              <a:gd name="connsiteY4" fmla="*/ 0 h 17168"/>
              <a:gd name="connsiteX0" fmla="*/ 34 w 43311"/>
              <a:gd name="connsiteY0" fmla="*/ 0 h 17152"/>
              <a:gd name="connsiteX1" fmla="*/ 43298 w 43311"/>
              <a:gd name="connsiteY1" fmla="*/ 36 h 17152"/>
              <a:gd name="connsiteX2" fmla="*/ 43298 w 43311"/>
              <a:gd name="connsiteY2" fmla="*/ 2370 h 17152"/>
              <a:gd name="connsiteX3" fmla="*/ 0 w 43311"/>
              <a:gd name="connsiteY3" fmla="*/ 13772 h 17152"/>
              <a:gd name="connsiteX4" fmla="*/ 34 w 43311"/>
              <a:gd name="connsiteY4" fmla="*/ 0 h 17152"/>
              <a:gd name="connsiteX0" fmla="*/ 34 w 43311"/>
              <a:gd name="connsiteY0" fmla="*/ 0 h 16958"/>
              <a:gd name="connsiteX1" fmla="*/ 43298 w 43311"/>
              <a:gd name="connsiteY1" fmla="*/ 36 h 16958"/>
              <a:gd name="connsiteX2" fmla="*/ 43298 w 43311"/>
              <a:gd name="connsiteY2" fmla="*/ 2370 h 16958"/>
              <a:gd name="connsiteX3" fmla="*/ 0 w 43311"/>
              <a:gd name="connsiteY3" fmla="*/ 13772 h 16958"/>
              <a:gd name="connsiteX4" fmla="*/ 34 w 43311"/>
              <a:gd name="connsiteY4" fmla="*/ 0 h 16958"/>
              <a:gd name="connsiteX0" fmla="*/ 34 w 43311"/>
              <a:gd name="connsiteY0" fmla="*/ 0 h 16771"/>
              <a:gd name="connsiteX1" fmla="*/ 43298 w 43311"/>
              <a:gd name="connsiteY1" fmla="*/ 36 h 16771"/>
              <a:gd name="connsiteX2" fmla="*/ 43298 w 43311"/>
              <a:gd name="connsiteY2" fmla="*/ 2370 h 16771"/>
              <a:gd name="connsiteX3" fmla="*/ 0 w 43311"/>
              <a:gd name="connsiteY3" fmla="*/ 13772 h 16771"/>
              <a:gd name="connsiteX4" fmla="*/ 34 w 43311"/>
              <a:gd name="connsiteY4" fmla="*/ 0 h 16771"/>
              <a:gd name="connsiteX0" fmla="*/ 34 w 43311"/>
              <a:gd name="connsiteY0" fmla="*/ 0 h 16521"/>
              <a:gd name="connsiteX1" fmla="*/ 43298 w 43311"/>
              <a:gd name="connsiteY1" fmla="*/ 36 h 16521"/>
              <a:gd name="connsiteX2" fmla="*/ 43298 w 43311"/>
              <a:gd name="connsiteY2" fmla="*/ 2370 h 16521"/>
              <a:gd name="connsiteX3" fmla="*/ 0 w 43311"/>
              <a:gd name="connsiteY3" fmla="*/ 13772 h 16521"/>
              <a:gd name="connsiteX4" fmla="*/ 34 w 43311"/>
              <a:gd name="connsiteY4" fmla="*/ 0 h 16521"/>
              <a:gd name="connsiteX0" fmla="*/ 34 w 43311"/>
              <a:gd name="connsiteY0" fmla="*/ 0 h 16604"/>
              <a:gd name="connsiteX1" fmla="*/ 43298 w 43311"/>
              <a:gd name="connsiteY1" fmla="*/ 36 h 16604"/>
              <a:gd name="connsiteX2" fmla="*/ 43298 w 43311"/>
              <a:gd name="connsiteY2" fmla="*/ 2370 h 16604"/>
              <a:gd name="connsiteX3" fmla="*/ 0 w 43311"/>
              <a:gd name="connsiteY3" fmla="*/ 13772 h 16604"/>
              <a:gd name="connsiteX4" fmla="*/ 34 w 43311"/>
              <a:gd name="connsiteY4" fmla="*/ 0 h 16604"/>
              <a:gd name="connsiteX0" fmla="*/ 34 w 43311"/>
              <a:gd name="connsiteY0" fmla="*/ 0 h 17443"/>
              <a:gd name="connsiteX1" fmla="*/ 43298 w 43311"/>
              <a:gd name="connsiteY1" fmla="*/ 36 h 17443"/>
              <a:gd name="connsiteX2" fmla="*/ 43298 w 43311"/>
              <a:gd name="connsiteY2" fmla="*/ 2370 h 17443"/>
              <a:gd name="connsiteX3" fmla="*/ 0 w 43311"/>
              <a:gd name="connsiteY3" fmla="*/ 13772 h 17443"/>
              <a:gd name="connsiteX4" fmla="*/ 34 w 43311"/>
              <a:gd name="connsiteY4" fmla="*/ 0 h 17443"/>
              <a:gd name="connsiteX0" fmla="*/ 34 w 43311"/>
              <a:gd name="connsiteY0" fmla="*/ 0 h 18641"/>
              <a:gd name="connsiteX1" fmla="*/ 43298 w 43311"/>
              <a:gd name="connsiteY1" fmla="*/ 36 h 18641"/>
              <a:gd name="connsiteX2" fmla="*/ 43298 w 43311"/>
              <a:gd name="connsiteY2" fmla="*/ 2370 h 18641"/>
              <a:gd name="connsiteX3" fmla="*/ 0 w 43311"/>
              <a:gd name="connsiteY3" fmla="*/ 15098 h 18641"/>
              <a:gd name="connsiteX4" fmla="*/ 34 w 43311"/>
              <a:gd name="connsiteY4" fmla="*/ 0 h 18641"/>
              <a:gd name="connsiteX0" fmla="*/ 34 w 43311"/>
              <a:gd name="connsiteY0" fmla="*/ 0 h 18641"/>
              <a:gd name="connsiteX1" fmla="*/ 43298 w 43311"/>
              <a:gd name="connsiteY1" fmla="*/ 36 h 18641"/>
              <a:gd name="connsiteX2" fmla="*/ 43298 w 43311"/>
              <a:gd name="connsiteY2" fmla="*/ 2370 h 18641"/>
              <a:gd name="connsiteX3" fmla="*/ 0 w 43311"/>
              <a:gd name="connsiteY3" fmla="*/ 15098 h 18641"/>
              <a:gd name="connsiteX4" fmla="*/ 34 w 43311"/>
              <a:gd name="connsiteY4" fmla="*/ 0 h 18641"/>
              <a:gd name="connsiteX0" fmla="*/ 4 w 43281"/>
              <a:gd name="connsiteY0" fmla="*/ 0 h 18520"/>
              <a:gd name="connsiteX1" fmla="*/ 43268 w 43281"/>
              <a:gd name="connsiteY1" fmla="*/ 36 h 18520"/>
              <a:gd name="connsiteX2" fmla="*/ 43268 w 43281"/>
              <a:gd name="connsiteY2" fmla="*/ 2370 h 18520"/>
              <a:gd name="connsiteX3" fmla="*/ 5 w 43281"/>
              <a:gd name="connsiteY3" fmla="*/ 14965 h 18520"/>
              <a:gd name="connsiteX4" fmla="*/ 4 w 43281"/>
              <a:gd name="connsiteY4" fmla="*/ 0 h 18520"/>
              <a:gd name="connsiteX0" fmla="*/ 4 w 43281"/>
              <a:gd name="connsiteY0" fmla="*/ 0 h 19122"/>
              <a:gd name="connsiteX1" fmla="*/ 43268 w 43281"/>
              <a:gd name="connsiteY1" fmla="*/ 36 h 19122"/>
              <a:gd name="connsiteX2" fmla="*/ 43268 w 43281"/>
              <a:gd name="connsiteY2" fmla="*/ 2370 h 19122"/>
              <a:gd name="connsiteX3" fmla="*/ 5 w 43281"/>
              <a:gd name="connsiteY3" fmla="*/ 15628 h 19122"/>
              <a:gd name="connsiteX4" fmla="*/ 4 w 43281"/>
              <a:gd name="connsiteY4" fmla="*/ 0 h 19122"/>
              <a:gd name="connsiteX0" fmla="*/ 4 w 43281"/>
              <a:gd name="connsiteY0" fmla="*/ 0 h 18124"/>
              <a:gd name="connsiteX1" fmla="*/ 43268 w 43281"/>
              <a:gd name="connsiteY1" fmla="*/ 36 h 18124"/>
              <a:gd name="connsiteX2" fmla="*/ 43268 w 43281"/>
              <a:gd name="connsiteY2" fmla="*/ 2370 h 18124"/>
              <a:gd name="connsiteX3" fmla="*/ 5 w 43281"/>
              <a:gd name="connsiteY3" fmla="*/ 15628 h 18124"/>
              <a:gd name="connsiteX4" fmla="*/ 4 w 43281"/>
              <a:gd name="connsiteY4" fmla="*/ 0 h 18124"/>
              <a:gd name="connsiteX0" fmla="*/ 4 w 43281"/>
              <a:gd name="connsiteY0" fmla="*/ 0 h 16308"/>
              <a:gd name="connsiteX1" fmla="*/ 43268 w 43281"/>
              <a:gd name="connsiteY1" fmla="*/ 36 h 16308"/>
              <a:gd name="connsiteX2" fmla="*/ 43268 w 43281"/>
              <a:gd name="connsiteY2" fmla="*/ 2370 h 16308"/>
              <a:gd name="connsiteX3" fmla="*/ 5 w 43281"/>
              <a:gd name="connsiteY3" fmla="*/ 15628 h 16308"/>
              <a:gd name="connsiteX4" fmla="*/ 4 w 43281"/>
              <a:gd name="connsiteY4" fmla="*/ 0 h 16308"/>
              <a:gd name="connsiteX0" fmla="*/ 4 w 43281"/>
              <a:gd name="connsiteY0" fmla="*/ 0 h 16526"/>
              <a:gd name="connsiteX1" fmla="*/ 43268 w 43281"/>
              <a:gd name="connsiteY1" fmla="*/ 36 h 16526"/>
              <a:gd name="connsiteX2" fmla="*/ 43268 w 43281"/>
              <a:gd name="connsiteY2" fmla="*/ 2370 h 16526"/>
              <a:gd name="connsiteX3" fmla="*/ 5 w 43281"/>
              <a:gd name="connsiteY3" fmla="*/ 15628 h 16526"/>
              <a:gd name="connsiteX4" fmla="*/ 4 w 43281"/>
              <a:gd name="connsiteY4" fmla="*/ 0 h 16526"/>
              <a:gd name="connsiteX0" fmla="*/ 4 w 43281"/>
              <a:gd name="connsiteY0" fmla="*/ 0 h 16773"/>
              <a:gd name="connsiteX1" fmla="*/ 43268 w 43281"/>
              <a:gd name="connsiteY1" fmla="*/ 36 h 16773"/>
              <a:gd name="connsiteX2" fmla="*/ 43268 w 43281"/>
              <a:gd name="connsiteY2" fmla="*/ 7852 h 16773"/>
              <a:gd name="connsiteX3" fmla="*/ 5 w 43281"/>
              <a:gd name="connsiteY3" fmla="*/ 15628 h 16773"/>
              <a:gd name="connsiteX4" fmla="*/ 4 w 43281"/>
              <a:gd name="connsiteY4" fmla="*/ 0 h 16773"/>
              <a:gd name="connsiteX0" fmla="*/ 4 w 43281"/>
              <a:gd name="connsiteY0" fmla="*/ 0 h 16321"/>
              <a:gd name="connsiteX1" fmla="*/ 43268 w 43281"/>
              <a:gd name="connsiteY1" fmla="*/ 36 h 16321"/>
              <a:gd name="connsiteX2" fmla="*/ 43268 w 43281"/>
              <a:gd name="connsiteY2" fmla="*/ 7852 h 16321"/>
              <a:gd name="connsiteX3" fmla="*/ 5 w 43281"/>
              <a:gd name="connsiteY3" fmla="*/ 15628 h 16321"/>
              <a:gd name="connsiteX4" fmla="*/ 4 w 43281"/>
              <a:gd name="connsiteY4" fmla="*/ 0 h 16321"/>
              <a:gd name="connsiteX0" fmla="*/ 4 w 43281"/>
              <a:gd name="connsiteY0" fmla="*/ 0 h 16340"/>
              <a:gd name="connsiteX1" fmla="*/ 43268 w 43281"/>
              <a:gd name="connsiteY1" fmla="*/ 36 h 16340"/>
              <a:gd name="connsiteX2" fmla="*/ 43268 w 43281"/>
              <a:gd name="connsiteY2" fmla="*/ 7852 h 16340"/>
              <a:gd name="connsiteX3" fmla="*/ 5 w 43281"/>
              <a:gd name="connsiteY3" fmla="*/ 15628 h 16340"/>
              <a:gd name="connsiteX4" fmla="*/ 4 w 43281"/>
              <a:gd name="connsiteY4" fmla="*/ 0 h 16340"/>
              <a:gd name="connsiteX0" fmla="*/ 4 w 43281"/>
              <a:gd name="connsiteY0" fmla="*/ 0 h 16537"/>
              <a:gd name="connsiteX1" fmla="*/ 43268 w 43281"/>
              <a:gd name="connsiteY1" fmla="*/ 36 h 16537"/>
              <a:gd name="connsiteX2" fmla="*/ 43268 w 43281"/>
              <a:gd name="connsiteY2" fmla="*/ 7852 h 16537"/>
              <a:gd name="connsiteX3" fmla="*/ 5 w 43281"/>
              <a:gd name="connsiteY3" fmla="*/ 15628 h 16537"/>
              <a:gd name="connsiteX4" fmla="*/ 4 w 43281"/>
              <a:gd name="connsiteY4" fmla="*/ 0 h 16537"/>
              <a:gd name="connsiteX0" fmla="*/ 4 w 43281"/>
              <a:gd name="connsiteY0" fmla="*/ 0 h 15354"/>
              <a:gd name="connsiteX1" fmla="*/ 43268 w 43281"/>
              <a:gd name="connsiteY1" fmla="*/ 36 h 15354"/>
              <a:gd name="connsiteX2" fmla="*/ 43268 w 43281"/>
              <a:gd name="connsiteY2" fmla="*/ 7852 h 15354"/>
              <a:gd name="connsiteX3" fmla="*/ 5 w 43281"/>
              <a:gd name="connsiteY3" fmla="*/ 14410 h 15354"/>
              <a:gd name="connsiteX4" fmla="*/ 4 w 43281"/>
              <a:gd name="connsiteY4" fmla="*/ 0 h 15354"/>
              <a:gd name="connsiteX0" fmla="*/ 4 w 43281"/>
              <a:gd name="connsiteY0" fmla="*/ 0 h 14620"/>
              <a:gd name="connsiteX1" fmla="*/ 43268 w 43281"/>
              <a:gd name="connsiteY1" fmla="*/ 36 h 14620"/>
              <a:gd name="connsiteX2" fmla="*/ 43268 w 43281"/>
              <a:gd name="connsiteY2" fmla="*/ 7852 h 14620"/>
              <a:gd name="connsiteX3" fmla="*/ 5 w 43281"/>
              <a:gd name="connsiteY3" fmla="*/ 14410 h 14620"/>
              <a:gd name="connsiteX4" fmla="*/ 4 w 43281"/>
              <a:gd name="connsiteY4" fmla="*/ 0 h 14620"/>
              <a:gd name="connsiteX0" fmla="*/ 4 w 43281"/>
              <a:gd name="connsiteY0" fmla="*/ 0 h 15385"/>
              <a:gd name="connsiteX1" fmla="*/ 43268 w 43281"/>
              <a:gd name="connsiteY1" fmla="*/ 36 h 15385"/>
              <a:gd name="connsiteX2" fmla="*/ 43268 w 43281"/>
              <a:gd name="connsiteY2" fmla="*/ 7852 h 15385"/>
              <a:gd name="connsiteX3" fmla="*/ 5 w 43281"/>
              <a:gd name="connsiteY3" fmla="*/ 14410 h 15385"/>
              <a:gd name="connsiteX4" fmla="*/ 4 w 43281"/>
              <a:gd name="connsiteY4" fmla="*/ 0 h 15385"/>
              <a:gd name="connsiteX0" fmla="*/ 4 w 43281"/>
              <a:gd name="connsiteY0" fmla="*/ 0 h 15381"/>
              <a:gd name="connsiteX1" fmla="*/ 43268 w 43281"/>
              <a:gd name="connsiteY1" fmla="*/ 36 h 15381"/>
              <a:gd name="connsiteX2" fmla="*/ 43268 w 43281"/>
              <a:gd name="connsiteY2" fmla="*/ 7852 h 15381"/>
              <a:gd name="connsiteX3" fmla="*/ 5 w 43281"/>
              <a:gd name="connsiteY3" fmla="*/ 14410 h 15381"/>
              <a:gd name="connsiteX4" fmla="*/ 4 w 43281"/>
              <a:gd name="connsiteY4" fmla="*/ 0 h 1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81" h="15381">
                <a:moveTo>
                  <a:pt x="4" y="0"/>
                </a:moveTo>
                <a:lnTo>
                  <a:pt x="43268" y="36"/>
                </a:lnTo>
                <a:cubicBezTo>
                  <a:pt x="43221" y="858"/>
                  <a:pt x="43315" y="7030"/>
                  <a:pt x="43268" y="7852"/>
                </a:cubicBezTo>
                <a:cubicBezTo>
                  <a:pt x="22127" y="-7966"/>
                  <a:pt x="19671" y="20916"/>
                  <a:pt x="5" y="14410"/>
                </a:cubicBezTo>
                <a:cubicBezTo>
                  <a:pt x="17" y="9377"/>
                  <a:pt x="-8" y="5033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4B43556-F7A0-4138-9E6F-E339B641B3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71" y="6944819"/>
            <a:ext cx="906651" cy="256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CF6BEBE-BA95-46AD-BA98-37299FF2ED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326" y="6588149"/>
            <a:ext cx="665599" cy="61596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7C466B1-C49A-4F01-B41C-640C78F242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694" y="6691502"/>
            <a:ext cx="759951" cy="506634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19BA256E-747A-48FA-8699-2246B2E600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22" y="6714777"/>
            <a:ext cx="1304739" cy="521895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9F2B0733-8055-44FC-B683-EFF235219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817" y="2483693"/>
            <a:ext cx="9234877" cy="2520280"/>
          </a:xfrm>
          <a:noFill/>
        </p:spPr>
        <p:txBody>
          <a:bodyPr anchor="b">
            <a:noAutofit/>
          </a:bodyPr>
          <a:lstStyle>
            <a:lvl1pPr algn="l">
              <a:defRPr sz="7000" b="0" i="0" baseline="0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8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pääotsikko + logo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9605B469-5F5E-423E-9C5A-EEC1F2BBB6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7359" y="5148039"/>
            <a:ext cx="10008654" cy="100806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DBAAE5B-7D67-4D12-AB72-9082A95FD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47" y="960997"/>
            <a:ext cx="3831140" cy="1336258"/>
          </a:xfrm>
          <a:prstGeom prst="rect">
            <a:avLst/>
          </a:prstGeom>
        </p:spPr>
      </p:pic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A633458D-6E42-4362-B834-A8F799C96409}"/>
              </a:ext>
            </a:extLst>
          </p:cNvPr>
          <p:cNvCxnSpPr/>
          <p:nvPr userDrawn="1"/>
        </p:nvCxnSpPr>
        <p:spPr>
          <a:xfrm>
            <a:off x="2183383" y="2411685"/>
            <a:ext cx="7920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uokaaviosymboli: Tiedosto 3">
            <a:extLst>
              <a:ext uri="{FF2B5EF4-FFF2-40B4-BE49-F238E27FC236}">
                <a16:creationId xmlns:a16="http://schemas.microsoft.com/office/drawing/2014/main" id="{53E0EADE-7AB6-422F-8258-BA2F84DF2AD6}"/>
              </a:ext>
            </a:extLst>
          </p:cNvPr>
          <p:cNvSpPr/>
          <p:nvPr userDrawn="1"/>
        </p:nvSpPr>
        <p:spPr>
          <a:xfrm rot="10800000">
            <a:off x="-16435" y="6185198"/>
            <a:ext cx="13495720" cy="137447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33507"/>
              <a:gd name="connsiteY0" fmla="*/ 0 h 20647"/>
              <a:gd name="connsiteX1" fmla="*/ 21600 w 33507"/>
              <a:gd name="connsiteY1" fmla="*/ 0 h 20647"/>
              <a:gd name="connsiteX2" fmla="*/ 33507 w 33507"/>
              <a:gd name="connsiteY2" fmla="*/ 4261 h 20647"/>
              <a:gd name="connsiteX3" fmla="*/ 0 w 33507"/>
              <a:gd name="connsiteY3" fmla="*/ 20172 h 20647"/>
              <a:gd name="connsiteX4" fmla="*/ 0 w 33507"/>
              <a:gd name="connsiteY4" fmla="*/ 0 h 20647"/>
              <a:gd name="connsiteX0" fmla="*/ 0 w 33507"/>
              <a:gd name="connsiteY0" fmla="*/ 0 h 20634"/>
              <a:gd name="connsiteX1" fmla="*/ 21600 w 33507"/>
              <a:gd name="connsiteY1" fmla="*/ 0 h 20634"/>
              <a:gd name="connsiteX2" fmla="*/ 33507 w 33507"/>
              <a:gd name="connsiteY2" fmla="*/ 4261 h 20634"/>
              <a:gd name="connsiteX3" fmla="*/ 0 w 33507"/>
              <a:gd name="connsiteY3" fmla="*/ 20172 h 20634"/>
              <a:gd name="connsiteX4" fmla="*/ 0 w 33507"/>
              <a:gd name="connsiteY4" fmla="*/ 0 h 20634"/>
              <a:gd name="connsiteX0" fmla="*/ 0 w 33568"/>
              <a:gd name="connsiteY0" fmla="*/ 0 h 20634"/>
              <a:gd name="connsiteX1" fmla="*/ 33568 w 33568"/>
              <a:gd name="connsiteY1" fmla="*/ 502 h 20634"/>
              <a:gd name="connsiteX2" fmla="*/ 33507 w 33568"/>
              <a:gd name="connsiteY2" fmla="*/ 4261 h 20634"/>
              <a:gd name="connsiteX3" fmla="*/ 0 w 33568"/>
              <a:gd name="connsiteY3" fmla="*/ 20172 h 20634"/>
              <a:gd name="connsiteX4" fmla="*/ 0 w 33568"/>
              <a:gd name="connsiteY4" fmla="*/ 0 h 20634"/>
              <a:gd name="connsiteX0" fmla="*/ 0 w 33507"/>
              <a:gd name="connsiteY0" fmla="*/ 0 h 20634"/>
              <a:gd name="connsiteX1" fmla="*/ 33507 w 33507"/>
              <a:gd name="connsiteY1" fmla="*/ 1130 h 20634"/>
              <a:gd name="connsiteX2" fmla="*/ 33507 w 33507"/>
              <a:gd name="connsiteY2" fmla="*/ 4261 h 20634"/>
              <a:gd name="connsiteX3" fmla="*/ 0 w 33507"/>
              <a:gd name="connsiteY3" fmla="*/ 20172 h 20634"/>
              <a:gd name="connsiteX4" fmla="*/ 0 w 33507"/>
              <a:gd name="connsiteY4" fmla="*/ 0 h 20634"/>
              <a:gd name="connsiteX0" fmla="*/ 0 w 33507"/>
              <a:gd name="connsiteY0" fmla="*/ 628 h 19504"/>
              <a:gd name="connsiteX1" fmla="*/ 33507 w 33507"/>
              <a:gd name="connsiteY1" fmla="*/ 0 h 19504"/>
              <a:gd name="connsiteX2" fmla="*/ 33507 w 33507"/>
              <a:gd name="connsiteY2" fmla="*/ 3131 h 19504"/>
              <a:gd name="connsiteX3" fmla="*/ 0 w 33507"/>
              <a:gd name="connsiteY3" fmla="*/ 19042 h 19504"/>
              <a:gd name="connsiteX4" fmla="*/ 0 w 33507"/>
              <a:gd name="connsiteY4" fmla="*/ 628 h 19504"/>
              <a:gd name="connsiteX0" fmla="*/ 0 w 33507"/>
              <a:gd name="connsiteY0" fmla="*/ 628 h 19504"/>
              <a:gd name="connsiteX1" fmla="*/ 33507 w 33507"/>
              <a:gd name="connsiteY1" fmla="*/ 0 h 19504"/>
              <a:gd name="connsiteX2" fmla="*/ 33507 w 33507"/>
              <a:gd name="connsiteY2" fmla="*/ 3131 h 19504"/>
              <a:gd name="connsiteX3" fmla="*/ 0 w 33507"/>
              <a:gd name="connsiteY3" fmla="*/ 19042 h 19504"/>
              <a:gd name="connsiteX4" fmla="*/ 0 w 33507"/>
              <a:gd name="connsiteY4" fmla="*/ 628 h 19504"/>
              <a:gd name="connsiteX0" fmla="*/ 0 w 33507"/>
              <a:gd name="connsiteY0" fmla="*/ 628 h 19507"/>
              <a:gd name="connsiteX1" fmla="*/ 33507 w 33507"/>
              <a:gd name="connsiteY1" fmla="*/ 0 h 19507"/>
              <a:gd name="connsiteX2" fmla="*/ 33507 w 33507"/>
              <a:gd name="connsiteY2" fmla="*/ 3131 h 19507"/>
              <a:gd name="connsiteX3" fmla="*/ 0 w 33507"/>
              <a:gd name="connsiteY3" fmla="*/ 19042 h 19507"/>
              <a:gd name="connsiteX4" fmla="*/ 0 w 33507"/>
              <a:gd name="connsiteY4" fmla="*/ 628 h 19507"/>
              <a:gd name="connsiteX0" fmla="*/ 35 w 33542"/>
              <a:gd name="connsiteY0" fmla="*/ 628 h 16271"/>
              <a:gd name="connsiteX1" fmla="*/ 33542 w 33542"/>
              <a:gd name="connsiteY1" fmla="*/ 0 h 16271"/>
              <a:gd name="connsiteX2" fmla="*/ 33542 w 33542"/>
              <a:gd name="connsiteY2" fmla="*/ 3131 h 16271"/>
              <a:gd name="connsiteX3" fmla="*/ 0 w 33542"/>
              <a:gd name="connsiteY3" fmla="*/ 15726 h 16271"/>
              <a:gd name="connsiteX4" fmla="*/ 35 w 33542"/>
              <a:gd name="connsiteY4" fmla="*/ 628 h 16271"/>
              <a:gd name="connsiteX0" fmla="*/ 35 w 33542"/>
              <a:gd name="connsiteY0" fmla="*/ 628 h 19170"/>
              <a:gd name="connsiteX1" fmla="*/ 33542 w 33542"/>
              <a:gd name="connsiteY1" fmla="*/ 0 h 19170"/>
              <a:gd name="connsiteX2" fmla="*/ 33542 w 33542"/>
              <a:gd name="connsiteY2" fmla="*/ 3131 h 19170"/>
              <a:gd name="connsiteX3" fmla="*/ 0 w 33542"/>
              <a:gd name="connsiteY3" fmla="*/ 15726 h 19170"/>
              <a:gd name="connsiteX4" fmla="*/ 35 w 33542"/>
              <a:gd name="connsiteY4" fmla="*/ 628 h 19170"/>
              <a:gd name="connsiteX0" fmla="*/ 4 w 33511"/>
              <a:gd name="connsiteY0" fmla="*/ 628 h 17747"/>
              <a:gd name="connsiteX1" fmla="*/ 33511 w 33511"/>
              <a:gd name="connsiteY1" fmla="*/ 0 h 17747"/>
              <a:gd name="connsiteX2" fmla="*/ 33511 w 33511"/>
              <a:gd name="connsiteY2" fmla="*/ 3131 h 17747"/>
              <a:gd name="connsiteX3" fmla="*/ 4 w 33511"/>
              <a:gd name="connsiteY3" fmla="*/ 14134 h 17747"/>
              <a:gd name="connsiteX4" fmla="*/ 4 w 33511"/>
              <a:gd name="connsiteY4" fmla="*/ 628 h 17747"/>
              <a:gd name="connsiteX0" fmla="*/ 4 w 33511"/>
              <a:gd name="connsiteY0" fmla="*/ 628 h 17133"/>
              <a:gd name="connsiteX1" fmla="*/ 33511 w 33511"/>
              <a:gd name="connsiteY1" fmla="*/ 0 h 17133"/>
              <a:gd name="connsiteX2" fmla="*/ 33511 w 33511"/>
              <a:gd name="connsiteY2" fmla="*/ 3131 h 17133"/>
              <a:gd name="connsiteX3" fmla="*/ 4 w 33511"/>
              <a:gd name="connsiteY3" fmla="*/ 14134 h 17133"/>
              <a:gd name="connsiteX4" fmla="*/ 4 w 33511"/>
              <a:gd name="connsiteY4" fmla="*/ 628 h 17133"/>
              <a:gd name="connsiteX0" fmla="*/ 4 w 33511"/>
              <a:gd name="connsiteY0" fmla="*/ 628 h 17457"/>
              <a:gd name="connsiteX1" fmla="*/ 33511 w 33511"/>
              <a:gd name="connsiteY1" fmla="*/ 0 h 17457"/>
              <a:gd name="connsiteX2" fmla="*/ 33511 w 33511"/>
              <a:gd name="connsiteY2" fmla="*/ 3131 h 17457"/>
              <a:gd name="connsiteX3" fmla="*/ 4 w 33511"/>
              <a:gd name="connsiteY3" fmla="*/ 14134 h 17457"/>
              <a:gd name="connsiteX4" fmla="*/ 4 w 33511"/>
              <a:gd name="connsiteY4" fmla="*/ 628 h 17457"/>
              <a:gd name="connsiteX0" fmla="*/ 4 w 33511"/>
              <a:gd name="connsiteY0" fmla="*/ 628 h 17298"/>
              <a:gd name="connsiteX1" fmla="*/ 33511 w 33511"/>
              <a:gd name="connsiteY1" fmla="*/ 0 h 17298"/>
              <a:gd name="connsiteX2" fmla="*/ 33511 w 33511"/>
              <a:gd name="connsiteY2" fmla="*/ 3131 h 17298"/>
              <a:gd name="connsiteX3" fmla="*/ 4 w 33511"/>
              <a:gd name="connsiteY3" fmla="*/ 14134 h 17298"/>
              <a:gd name="connsiteX4" fmla="*/ 4 w 33511"/>
              <a:gd name="connsiteY4" fmla="*/ 628 h 17298"/>
              <a:gd name="connsiteX0" fmla="*/ 594 w 34101"/>
              <a:gd name="connsiteY0" fmla="*/ 628 h 17415"/>
              <a:gd name="connsiteX1" fmla="*/ 34101 w 34101"/>
              <a:gd name="connsiteY1" fmla="*/ 0 h 17415"/>
              <a:gd name="connsiteX2" fmla="*/ 34101 w 34101"/>
              <a:gd name="connsiteY2" fmla="*/ 3131 h 17415"/>
              <a:gd name="connsiteX3" fmla="*/ 0 w 34101"/>
              <a:gd name="connsiteY3" fmla="*/ 14267 h 17415"/>
              <a:gd name="connsiteX4" fmla="*/ 594 w 34101"/>
              <a:gd name="connsiteY4" fmla="*/ 628 h 17415"/>
              <a:gd name="connsiteX0" fmla="*/ 34 w 34101"/>
              <a:gd name="connsiteY0" fmla="*/ 495 h 17415"/>
              <a:gd name="connsiteX1" fmla="*/ 34101 w 34101"/>
              <a:gd name="connsiteY1" fmla="*/ 0 h 17415"/>
              <a:gd name="connsiteX2" fmla="*/ 34101 w 34101"/>
              <a:gd name="connsiteY2" fmla="*/ 3131 h 17415"/>
              <a:gd name="connsiteX3" fmla="*/ 0 w 34101"/>
              <a:gd name="connsiteY3" fmla="*/ 14267 h 17415"/>
              <a:gd name="connsiteX4" fmla="*/ 34 w 34101"/>
              <a:gd name="connsiteY4" fmla="*/ 495 h 17415"/>
              <a:gd name="connsiteX0" fmla="*/ 34 w 34101"/>
              <a:gd name="connsiteY0" fmla="*/ 495 h 17679"/>
              <a:gd name="connsiteX1" fmla="*/ 34101 w 34101"/>
              <a:gd name="connsiteY1" fmla="*/ 0 h 17679"/>
              <a:gd name="connsiteX2" fmla="*/ 34101 w 34101"/>
              <a:gd name="connsiteY2" fmla="*/ 3131 h 17679"/>
              <a:gd name="connsiteX3" fmla="*/ 0 w 34101"/>
              <a:gd name="connsiteY3" fmla="*/ 14267 h 17679"/>
              <a:gd name="connsiteX4" fmla="*/ 34 w 34101"/>
              <a:gd name="connsiteY4" fmla="*/ 495 h 17679"/>
              <a:gd name="connsiteX0" fmla="*/ 34 w 43158"/>
              <a:gd name="connsiteY0" fmla="*/ 495 h 17663"/>
              <a:gd name="connsiteX1" fmla="*/ 34101 w 43158"/>
              <a:gd name="connsiteY1" fmla="*/ 0 h 17663"/>
              <a:gd name="connsiteX2" fmla="*/ 43158 w 43158"/>
              <a:gd name="connsiteY2" fmla="*/ 2998 h 17663"/>
              <a:gd name="connsiteX3" fmla="*/ 0 w 43158"/>
              <a:gd name="connsiteY3" fmla="*/ 14267 h 17663"/>
              <a:gd name="connsiteX4" fmla="*/ 34 w 43158"/>
              <a:gd name="connsiteY4" fmla="*/ 495 h 17663"/>
              <a:gd name="connsiteX0" fmla="*/ 34 w 43298"/>
              <a:gd name="connsiteY0" fmla="*/ 0 h 17168"/>
              <a:gd name="connsiteX1" fmla="*/ 43298 w 43298"/>
              <a:gd name="connsiteY1" fmla="*/ 36 h 17168"/>
              <a:gd name="connsiteX2" fmla="*/ 43158 w 43298"/>
              <a:gd name="connsiteY2" fmla="*/ 2503 h 17168"/>
              <a:gd name="connsiteX3" fmla="*/ 0 w 43298"/>
              <a:gd name="connsiteY3" fmla="*/ 13772 h 17168"/>
              <a:gd name="connsiteX4" fmla="*/ 34 w 43298"/>
              <a:gd name="connsiteY4" fmla="*/ 0 h 17168"/>
              <a:gd name="connsiteX0" fmla="*/ 34 w 43311"/>
              <a:gd name="connsiteY0" fmla="*/ 0 h 17152"/>
              <a:gd name="connsiteX1" fmla="*/ 43298 w 43311"/>
              <a:gd name="connsiteY1" fmla="*/ 36 h 17152"/>
              <a:gd name="connsiteX2" fmla="*/ 43298 w 43311"/>
              <a:gd name="connsiteY2" fmla="*/ 2370 h 17152"/>
              <a:gd name="connsiteX3" fmla="*/ 0 w 43311"/>
              <a:gd name="connsiteY3" fmla="*/ 13772 h 17152"/>
              <a:gd name="connsiteX4" fmla="*/ 34 w 43311"/>
              <a:gd name="connsiteY4" fmla="*/ 0 h 17152"/>
              <a:gd name="connsiteX0" fmla="*/ 34 w 43311"/>
              <a:gd name="connsiteY0" fmla="*/ 0 h 16958"/>
              <a:gd name="connsiteX1" fmla="*/ 43298 w 43311"/>
              <a:gd name="connsiteY1" fmla="*/ 36 h 16958"/>
              <a:gd name="connsiteX2" fmla="*/ 43298 w 43311"/>
              <a:gd name="connsiteY2" fmla="*/ 2370 h 16958"/>
              <a:gd name="connsiteX3" fmla="*/ 0 w 43311"/>
              <a:gd name="connsiteY3" fmla="*/ 13772 h 16958"/>
              <a:gd name="connsiteX4" fmla="*/ 34 w 43311"/>
              <a:gd name="connsiteY4" fmla="*/ 0 h 16958"/>
              <a:gd name="connsiteX0" fmla="*/ 34 w 43311"/>
              <a:gd name="connsiteY0" fmla="*/ 0 h 16771"/>
              <a:gd name="connsiteX1" fmla="*/ 43298 w 43311"/>
              <a:gd name="connsiteY1" fmla="*/ 36 h 16771"/>
              <a:gd name="connsiteX2" fmla="*/ 43298 w 43311"/>
              <a:gd name="connsiteY2" fmla="*/ 2370 h 16771"/>
              <a:gd name="connsiteX3" fmla="*/ 0 w 43311"/>
              <a:gd name="connsiteY3" fmla="*/ 13772 h 16771"/>
              <a:gd name="connsiteX4" fmla="*/ 34 w 43311"/>
              <a:gd name="connsiteY4" fmla="*/ 0 h 16771"/>
              <a:gd name="connsiteX0" fmla="*/ 34 w 43311"/>
              <a:gd name="connsiteY0" fmla="*/ 0 h 16521"/>
              <a:gd name="connsiteX1" fmla="*/ 43298 w 43311"/>
              <a:gd name="connsiteY1" fmla="*/ 36 h 16521"/>
              <a:gd name="connsiteX2" fmla="*/ 43298 w 43311"/>
              <a:gd name="connsiteY2" fmla="*/ 2370 h 16521"/>
              <a:gd name="connsiteX3" fmla="*/ 0 w 43311"/>
              <a:gd name="connsiteY3" fmla="*/ 13772 h 16521"/>
              <a:gd name="connsiteX4" fmla="*/ 34 w 43311"/>
              <a:gd name="connsiteY4" fmla="*/ 0 h 16521"/>
              <a:gd name="connsiteX0" fmla="*/ 34 w 43311"/>
              <a:gd name="connsiteY0" fmla="*/ 0 h 16604"/>
              <a:gd name="connsiteX1" fmla="*/ 43298 w 43311"/>
              <a:gd name="connsiteY1" fmla="*/ 36 h 16604"/>
              <a:gd name="connsiteX2" fmla="*/ 43298 w 43311"/>
              <a:gd name="connsiteY2" fmla="*/ 2370 h 16604"/>
              <a:gd name="connsiteX3" fmla="*/ 0 w 43311"/>
              <a:gd name="connsiteY3" fmla="*/ 13772 h 16604"/>
              <a:gd name="connsiteX4" fmla="*/ 34 w 43311"/>
              <a:gd name="connsiteY4" fmla="*/ 0 h 16604"/>
              <a:gd name="connsiteX0" fmla="*/ 34 w 43311"/>
              <a:gd name="connsiteY0" fmla="*/ 0 h 17443"/>
              <a:gd name="connsiteX1" fmla="*/ 43298 w 43311"/>
              <a:gd name="connsiteY1" fmla="*/ 36 h 17443"/>
              <a:gd name="connsiteX2" fmla="*/ 43298 w 43311"/>
              <a:gd name="connsiteY2" fmla="*/ 2370 h 17443"/>
              <a:gd name="connsiteX3" fmla="*/ 0 w 43311"/>
              <a:gd name="connsiteY3" fmla="*/ 13772 h 17443"/>
              <a:gd name="connsiteX4" fmla="*/ 34 w 43311"/>
              <a:gd name="connsiteY4" fmla="*/ 0 h 17443"/>
              <a:gd name="connsiteX0" fmla="*/ 34 w 43311"/>
              <a:gd name="connsiteY0" fmla="*/ 0 h 18641"/>
              <a:gd name="connsiteX1" fmla="*/ 43298 w 43311"/>
              <a:gd name="connsiteY1" fmla="*/ 36 h 18641"/>
              <a:gd name="connsiteX2" fmla="*/ 43298 w 43311"/>
              <a:gd name="connsiteY2" fmla="*/ 2370 h 18641"/>
              <a:gd name="connsiteX3" fmla="*/ 0 w 43311"/>
              <a:gd name="connsiteY3" fmla="*/ 15098 h 18641"/>
              <a:gd name="connsiteX4" fmla="*/ 34 w 43311"/>
              <a:gd name="connsiteY4" fmla="*/ 0 h 18641"/>
              <a:gd name="connsiteX0" fmla="*/ 34 w 43311"/>
              <a:gd name="connsiteY0" fmla="*/ 0 h 18641"/>
              <a:gd name="connsiteX1" fmla="*/ 43298 w 43311"/>
              <a:gd name="connsiteY1" fmla="*/ 36 h 18641"/>
              <a:gd name="connsiteX2" fmla="*/ 43298 w 43311"/>
              <a:gd name="connsiteY2" fmla="*/ 2370 h 18641"/>
              <a:gd name="connsiteX3" fmla="*/ 0 w 43311"/>
              <a:gd name="connsiteY3" fmla="*/ 15098 h 18641"/>
              <a:gd name="connsiteX4" fmla="*/ 34 w 43311"/>
              <a:gd name="connsiteY4" fmla="*/ 0 h 18641"/>
              <a:gd name="connsiteX0" fmla="*/ 4 w 43281"/>
              <a:gd name="connsiteY0" fmla="*/ 0 h 18520"/>
              <a:gd name="connsiteX1" fmla="*/ 43268 w 43281"/>
              <a:gd name="connsiteY1" fmla="*/ 36 h 18520"/>
              <a:gd name="connsiteX2" fmla="*/ 43268 w 43281"/>
              <a:gd name="connsiteY2" fmla="*/ 2370 h 18520"/>
              <a:gd name="connsiteX3" fmla="*/ 5 w 43281"/>
              <a:gd name="connsiteY3" fmla="*/ 14965 h 18520"/>
              <a:gd name="connsiteX4" fmla="*/ 4 w 43281"/>
              <a:gd name="connsiteY4" fmla="*/ 0 h 18520"/>
              <a:gd name="connsiteX0" fmla="*/ 4 w 43281"/>
              <a:gd name="connsiteY0" fmla="*/ 0 h 19122"/>
              <a:gd name="connsiteX1" fmla="*/ 43268 w 43281"/>
              <a:gd name="connsiteY1" fmla="*/ 36 h 19122"/>
              <a:gd name="connsiteX2" fmla="*/ 43268 w 43281"/>
              <a:gd name="connsiteY2" fmla="*/ 2370 h 19122"/>
              <a:gd name="connsiteX3" fmla="*/ 5 w 43281"/>
              <a:gd name="connsiteY3" fmla="*/ 15628 h 19122"/>
              <a:gd name="connsiteX4" fmla="*/ 4 w 43281"/>
              <a:gd name="connsiteY4" fmla="*/ 0 h 19122"/>
              <a:gd name="connsiteX0" fmla="*/ 4 w 43281"/>
              <a:gd name="connsiteY0" fmla="*/ 0 h 18124"/>
              <a:gd name="connsiteX1" fmla="*/ 43268 w 43281"/>
              <a:gd name="connsiteY1" fmla="*/ 36 h 18124"/>
              <a:gd name="connsiteX2" fmla="*/ 43268 w 43281"/>
              <a:gd name="connsiteY2" fmla="*/ 2370 h 18124"/>
              <a:gd name="connsiteX3" fmla="*/ 5 w 43281"/>
              <a:gd name="connsiteY3" fmla="*/ 15628 h 18124"/>
              <a:gd name="connsiteX4" fmla="*/ 4 w 43281"/>
              <a:gd name="connsiteY4" fmla="*/ 0 h 18124"/>
              <a:gd name="connsiteX0" fmla="*/ 4 w 43281"/>
              <a:gd name="connsiteY0" fmla="*/ 0 h 16308"/>
              <a:gd name="connsiteX1" fmla="*/ 43268 w 43281"/>
              <a:gd name="connsiteY1" fmla="*/ 36 h 16308"/>
              <a:gd name="connsiteX2" fmla="*/ 43268 w 43281"/>
              <a:gd name="connsiteY2" fmla="*/ 2370 h 16308"/>
              <a:gd name="connsiteX3" fmla="*/ 5 w 43281"/>
              <a:gd name="connsiteY3" fmla="*/ 15628 h 16308"/>
              <a:gd name="connsiteX4" fmla="*/ 4 w 43281"/>
              <a:gd name="connsiteY4" fmla="*/ 0 h 16308"/>
              <a:gd name="connsiteX0" fmla="*/ 4 w 43281"/>
              <a:gd name="connsiteY0" fmla="*/ 0 h 16526"/>
              <a:gd name="connsiteX1" fmla="*/ 43268 w 43281"/>
              <a:gd name="connsiteY1" fmla="*/ 36 h 16526"/>
              <a:gd name="connsiteX2" fmla="*/ 43268 w 43281"/>
              <a:gd name="connsiteY2" fmla="*/ 2370 h 16526"/>
              <a:gd name="connsiteX3" fmla="*/ 5 w 43281"/>
              <a:gd name="connsiteY3" fmla="*/ 15628 h 16526"/>
              <a:gd name="connsiteX4" fmla="*/ 4 w 43281"/>
              <a:gd name="connsiteY4" fmla="*/ 0 h 16526"/>
              <a:gd name="connsiteX0" fmla="*/ 4 w 43281"/>
              <a:gd name="connsiteY0" fmla="*/ 0 h 16773"/>
              <a:gd name="connsiteX1" fmla="*/ 43268 w 43281"/>
              <a:gd name="connsiteY1" fmla="*/ 36 h 16773"/>
              <a:gd name="connsiteX2" fmla="*/ 43268 w 43281"/>
              <a:gd name="connsiteY2" fmla="*/ 7852 h 16773"/>
              <a:gd name="connsiteX3" fmla="*/ 5 w 43281"/>
              <a:gd name="connsiteY3" fmla="*/ 15628 h 16773"/>
              <a:gd name="connsiteX4" fmla="*/ 4 w 43281"/>
              <a:gd name="connsiteY4" fmla="*/ 0 h 16773"/>
              <a:gd name="connsiteX0" fmla="*/ 4 w 43281"/>
              <a:gd name="connsiteY0" fmla="*/ 0 h 16321"/>
              <a:gd name="connsiteX1" fmla="*/ 43268 w 43281"/>
              <a:gd name="connsiteY1" fmla="*/ 36 h 16321"/>
              <a:gd name="connsiteX2" fmla="*/ 43268 w 43281"/>
              <a:gd name="connsiteY2" fmla="*/ 7852 h 16321"/>
              <a:gd name="connsiteX3" fmla="*/ 5 w 43281"/>
              <a:gd name="connsiteY3" fmla="*/ 15628 h 16321"/>
              <a:gd name="connsiteX4" fmla="*/ 4 w 43281"/>
              <a:gd name="connsiteY4" fmla="*/ 0 h 16321"/>
              <a:gd name="connsiteX0" fmla="*/ 4 w 43281"/>
              <a:gd name="connsiteY0" fmla="*/ 0 h 16340"/>
              <a:gd name="connsiteX1" fmla="*/ 43268 w 43281"/>
              <a:gd name="connsiteY1" fmla="*/ 36 h 16340"/>
              <a:gd name="connsiteX2" fmla="*/ 43268 w 43281"/>
              <a:gd name="connsiteY2" fmla="*/ 7852 h 16340"/>
              <a:gd name="connsiteX3" fmla="*/ 5 w 43281"/>
              <a:gd name="connsiteY3" fmla="*/ 15628 h 16340"/>
              <a:gd name="connsiteX4" fmla="*/ 4 w 43281"/>
              <a:gd name="connsiteY4" fmla="*/ 0 h 16340"/>
              <a:gd name="connsiteX0" fmla="*/ 4 w 43281"/>
              <a:gd name="connsiteY0" fmla="*/ 0 h 16537"/>
              <a:gd name="connsiteX1" fmla="*/ 43268 w 43281"/>
              <a:gd name="connsiteY1" fmla="*/ 36 h 16537"/>
              <a:gd name="connsiteX2" fmla="*/ 43268 w 43281"/>
              <a:gd name="connsiteY2" fmla="*/ 7852 h 16537"/>
              <a:gd name="connsiteX3" fmla="*/ 5 w 43281"/>
              <a:gd name="connsiteY3" fmla="*/ 15628 h 16537"/>
              <a:gd name="connsiteX4" fmla="*/ 4 w 43281"/>
              <a:gd name="connsiteY4" fmla="*/ 0 h 16537"/>
              <a:gd name="connsiteX0" fmla="*/ 4 w 43281"/>
              <a:gd name="connsiteY0" fmla="*/ 0 h 15354"/>
              <a:gd name="connsiteX1" fmla="*/ 43268 w 43281"/>
              <a:gd name="connsiteY1" fmla="*/ 36 h 15354"/>
              <a:gd name="connsiteX2" fmla="*/ 43268 w 43281"/>
              <a:gd name="connsiteY2" fmla="*/ 7852 h 15354"/>
              <a:gd name="connsiteX3" fmla="*/ 5 w 43281"/>
              <a:gd name="connsiteY3" fmla="*/ 14410 h 15354"/>
              <a:gd name="connsiteX4" fmla="*/ 4 w 43281"/>
              <a:gd name="connsiteY4" fmla="*/ 0 h 15354"/>
              <a:gd name="connsiteX0" fmla="*/ 4 w 43281"/>
              <a:gd name="connsiteY0" fmla="*/ 0 h 14620"/>
              <a:gd name="connsiteX1" fmla="*/ 43268 w 43281"/>
              <a:gd name="connsiteY1" fmla="*/ 36 h 14620"/>
              <a:gd name="connsiteX2" fmla="*/ 43268 w 43281"/>
              <a:gd name="connsiteY2" fmla="*/ 7852 h 14620"/>
              <a:gd name="connsiteX3" fmla="*/ 5 w 43281"/>
              <a:gd name="connsiteY3" fmla="*/ 14410 h 14620"/>
              <a:gd name="connsiteX4" fmla="*/ 4 w 43281"/>
              <a:gd name="connsiteY4" fmla="*/ 0 h 14620"/>
              <a:gd name="connsiteX0" fmla="*/ 4 w 43281"/>
              <a:gd name="connsiteY0" fmla="*/ 0 h 15385"/>
              <a:gd name="connsiteX1" fmla="*/ 43268 w 43281"/>
              <a:gd name="connsiteY1" fmla="*/ 36 h 15385"/>
              <a:gd name="connsiteX2" fmla="*/ 43268 w 43281"/>
              <a:gd name="connsiteY2" fmla="*/ 7852 h 15385"/>
              <a:gd name="connsiteX3" fmla="*/ 5 w 43281"/>
              <a:gd name="connsiteY3" fmla="*/ 14410 h 15385"/>
              <a:gd name="connsiteX4" fmla="*/ 4 w 43281"/>
              <a:gd name="connsiteY4" fmla="*/ 0 h 15385"/>
              <a:gd name="connsiteX0" fmla="*/ 4 w 43281"/>
              <a:gd name="connsiteY0" fmla="*/ 0 h 15381"/>
              <a:gd name="connsiteX1" fmla="*/ 43268 w 43281"/>
              <a:gd name="connsiteY1" fmla="*/ 36 h 15381"/>
              <a:gd name="connsiteX2" fmla="*/ 43268 w 43281"/>
              <a:gd name="connsiteY2" fmla="*/ 7852 h 15381"/>
              <a:gd name="connsiteX3" fmla="*/ 5 w 43281"/>
              <a:gd name="connsiteY3" fmla="*/ 14410 h 15381"/>
              <a:gd name="connsiteX4" fmla="*/ 4 w 43281"/>
              <a:gd name="connsiteY4" fmla="*/ 0 h 1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81" h="15381">
                <a:moveTo>
                  <a:pt x="4" y="0"/>
                </a:moveTo>
                <a:lnTo>
                  <a:pt x="43268" y="36"/>
                </a:lnTo>
                <a:cubicBezTo>
                  <a:pt x="43221" y="858"/>
                  <a:pt x="43315" y="7030"/>
                  <a:pt x="43268" y="7852"/>
                </a:cubicBezTo>
                <a:cubicBezTo>
                  <a:pt x="22127" y="-7966"/>
                  <a:pt x="19671" y="20916"/>
                  <a:pt x="5" y="14410"/>
                </a:cubicBezTo>
                <a:cubicBezTo>
                  <a:pt x="17" y="9377"/>
                  <a:pt x="-8" y="5033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E9693AD-5483-469C-8FBB-2B3E7F9F6D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71" y="6944819"/>
            <a:ext cx="906651" cy="256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0BF1410-0BA1-4EF0-A8FA-20834B7CE4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326" y="6588149"/>
            <a:ext cx="665599" cy="61596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240C256-51F6-46C3-B17E-280DAC8B7E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694" y="6691502"/>
            <a:ext cx="759951" cy="506634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C0CA0FB0-94D5-46DA-90D3-593FAA3C25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22" y="6714777"/>
            <a:ext cx="1304739" cy="521895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AF0B84FB-819D-43AD-BBCE-F5839483E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817" y="2483693"/>
            <a:ext cx="9234877" cy="2520280"/>
          </a:xfrm>
          <a:noFill/>
        </p:spPr>
        <p:txBody>
          <a:bodyPr anchor="b">
            <a:noAutofit/>
          </a:bodyPr>
          <a:lstStyle>
            <a:lvl1pPr algn="l">
              <a:defRPr sz="7000" b="0" i="0" baseline="0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77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violetti pääotsikko + log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9605B469-5F5E-423E-9C5A-EEC1F2BBB6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7359" y="5148039"/>
            <a:ext cx="10008654" cy="100806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DBAAE5B-7D67-4D12-AB72-9082A95FD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47" y="960997"/>
            <a:ext cx="3831140" cy="1336258"/>
          </a:xfrm>
          <a:prstGeom prst="rect">
            <a:avLst/>
          </a:prstGeom>
        </p:spPr>
      </p:pic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A633458D-6E42-4362-B834-A8F799C96409}"/>
              </a:ext>
            </a:extLst>
          </p:cNvPr>
          <p:cNvCxnSpPr/>
          <p:nvPr userDrawn="1"/>
        </p:nvCxnSpPr>
        <p:spPr>
          <a:xfrm>
            <a:off x="2183383" y="2411685"/>
            <a:ext cx="7920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uokaaviosymboli: Tiedosto 3">
            <a:extLst>
              <a:ext uri="{FF2B5EF4-FFF2-40B4-BE49-F238E27FC236}">
                <a16:creationId xmlns:a16="http://schemas.microsoft.com/office/drawing/2014/main" id="{D323FF64-12AB-4FCC-A1DF-64B6493384DB}"/>
              </a:ext>
            </a:extLst>
          </p:cNvPr>
          <p:cNvSpPr/>
          <p:nvPr userDrawn="1"/>
        </p:nvSpPr>
        <p:spPr>
          <a:xfrm rot="10800000">
            <a:off x="-16435" y="6185198"/>
            <a:ext cx="13495720" cy="137447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33507"/>
              <a:gd name="connsiteY0" fmla="*/ 0 h 20647"/>
              <a:gd name="connsiteX1" fmla="*/ 21600 w 33507"/>
              <a:gd name="connsiteY1" fmla="*/ 0 h 20647"/>
              <a:gd name="connsiteX2" fmla="*/ 33507 w 33507"/>
              <a:gd name="connsiteY2" fmla="*/ 4261 h 20647"/>
              <a:gd name="connsiteX3" fmla="*/ 0 w 33507"/>
              <a:gd name="connsiteY3" fmla="*/ 20172 h 20647"/>
              <a:gd name="connsiteX4" fmla="*/ 0 w 33507"/>
              <a:gd name="connsiteY4" fmla="*/ 0 h 20647"/>
              <a:gd name="connsiteX0" fmla="*/ 0 w 33507"/>
              <a:gd name="connsiteY0" fmla="*/ 0 h 20634"/>
              <a:gd name="connsiteX1" fmla="*/ 21600 w 33507"/>
              <a:gd name="connsiteY1" fmla="*/ 0 h 20634"/>
              <a:gd name="connsiteX2" fmla="*/ 33507 w 33507"/>
              <a:gd name="connsiteY2" fmla="*/ 4261 h 20634"/>
              <a:gd name="connsiteX3" fmla="*/ 0 w 33507"/>
              <a:gd name="connsiteY3" fmla="*/ 20172 h 20634"/>
              <a:gd name="connsiteX4" fmla="*/ 0 w 33507"/>
              <a:gd name="connsiteY4" fmla="*/ 0 h 20634"/>
              <a:gd name="connsiteX0" fmla="*/ 0 w 33568"/>
              <a:gd name="connsiteY0" fmla="*/ 0 h 20634"/>
              <a:gd name="connsiteX1" fmla="*/ 33568 w 33568"/>
              <a:gd name="connsiteY1" fmla="*/ 502 h 20634"/>
              <a:gd name="connsiteX2" fmla="*/ 33507 w 33568"/>
              <a:gd name="connsiteY2" fmla="*/ 4261 h 20634"/>
              <a:gd name="connsiteX3" fmla="*/ 0 w 33568"/>
              <a:gd name="connsiteY3" fmla="*/ 20172 h 20634"/>
              <a:gd name="connsiteX4" fmla="*/ 0 w 33568"/>
              <a:gd name="connsiteY4" fmla="*/ 0 h 20634"/>
              <a:gd name="connsiteX0" fmla="*/ 0 w 33507"/>
              <a:gd name="connsiteY0" fmla="*/ 0 h 20634"/>
              <a:gd name="connsiteX1" fmla="*/ 33507 w 33507"/>
              <a:gd name="connsiteY1" fmla="*/ 1130 h 20634"/>
              <a:gd name="connsiteX2" fmla="*/ 33507 w 33507"/>
              <a:gd name="connsiteY2" fmla="*/ 4261 h 20634"/>
              <a:gd name="connsiteX3" fmla="*/ 0 w 33507"/>
              <a:gd name="connsiteY3" fmla="*/ 20172 h 20634"/>
              <a:gd name="connsiteX4" fmla="*/ 0 w 33507"/>
              <a:gd name="connsiteY4" fmla="*/ 0 h 20634"/>
              <a:gd name="connsiteX0" fmla="*/ 0 w 33507"/>
              <a:gd name="connsiteY0" fmla="*/ 628 h 19504"/>
              <a:gd name="connsiteX1" fmla="*/ 33507 w 33507"/>
              <a:gd name="connsiteY1" fmla="*/ 0 h 19504"/>
              <a:gd name="connsiteX2" fmla="*/ 33507 w 33507"/>
              <a:gd name="connsiteY2" fmla="*/ 3131 h 19504"/>
              <a:gd name="connsiteX3" fmla="*/ 0 w 33507"/>
              <a:gd name="connsiteY3" fmla="*/ 19042 h 19504"/>
              <a:gd name="connsiteX4" fmla="*/ 0 w 33507"/>
              <a:gd name="connsiteY4" fmla="*/ 628 h 19504"/>
              <a:gd name="connsiteX0" fmla="*/ 0 w 33507"/>
              <a:gd name="connsiteY0" fmla="*/ 628 h 19504"/>
              <a:gd name="connsiteX1" fmla="*/ 33507 w 33507"/>
              <a:gd name="connsiteY1" fmla="*/ 0 h 19504"/>
              <a:gd name="connsiteX2" fmla="*/ 33507 w 33507"/>
              <a:gd name="connsiteY2" fmla="*/ 3131 h 19504"/>
              <a:gd name="connsiteX3" fmla="*/ 0 w 33507"/>
              <a:gd name="connsiteY3" fmla="*/ 19042 h 19504"/>
              <a:gd name="connsiteX4" fmla="*/ 0 w 33507"/>
              <a:gd name="connsiteY4" fmla="*/ 628 h 19504"/>
              <a:gd name="connsiteX0" fmla="*/ 0 w 33507"/>
              <a:gd name="connsiteY0" fmla="*/ 628 h 19507"/>
              <a:gd name="connsiteX1" fmla="*/ 33507 w 33507"/>
              <a:gd name="connsiteY1" fmla="*/ 0 h 19507"/>
              <a:gd name="connsiteX2" fmla="*/ 33507 w 33507"/>
              <a:gd name="connsiteY2" fmla="*/ 3131 h 19507"/>
              <a:gd name="connsiteX3" fmla="*/ 0 w 33507"/>
              <a:gd name="connsiteY3" fmla="*/ 19042 h 19507"/>
              <a:gd name="connsiteX4" fmla="*/ 0 w 33507"/>
              <a:gd name="connsiteY4" fmla="*/ 628 h 19507"/>
              <a:gd name="connsiteX0" fmla="*/ 35 w 33542"/>
              <a:gd name="connsiteY0" fmla="*/ 628 h 16271"/>
              <a:gd name="connsiteX1" fmla="*/ 33542 w 33542"/>
              <a:gd name="connsiteY1" fmla="*/ 0 h 16271"/>
              <a:gd name="connsiteX2" fmla="*/ 33542 w 33542"/>
              <a:gd name="connsiteY2" fmla="*/ 3131 h 16271"/>
              <a:gd name="connsiteX3" fmla="*/ 0 w 33542"/>
              <a:gd name="connsiteY3" fmla="*/ 15726 h 16271"/>
              <a:gd name="connsiteX4" fmla="*/ 35 w 33542"/>
              <a:gd name="connsiteY4" fmla="*/ 628 h 16271"/>
              <a:gd name="connsiteX0" fmla="*/ 35 w 33542"/>
              <a:gd name="connsiteY0" fmla="*/ 628 h 19170"/>
              <a:gd name="connsiteX1" fmla="*/ 33542 w 33542"/>
              <a:gd name="connsiteY1" fmla="*/ 0 h 19170"/>
              <a:gd name="connsiteX2" fmla="*/ 33542 w 33542"/>
              <a:gd name="connsiteY2" fmla="*/ 3131 h 19170"/>
              <a:gd name="connsiteX3" fmla="*/ 0 w 33542"/>
              <a:gd name="connsiteY3" fmla="*/ 15726 h 19170"/>
              <a:gd name="connsiteX4" fmla="*/ 35 w 33542"/>
              <a:gd name="connsiteY4" fmla="*/ 628 h 19170"/>
              <a:gd name="connsiteX0" fmla="*/ 4 w 33511"/>
              <a:gd name="connsiteY0" fmla="*/ 628 h 17747"/>
              <a:gd name="connsiteX1" fmla="*/ 33511 w 33511"/>
              <a:gd name="connsiteY1" fmla="*/ 0 h 17747"/>
              <a:gd name="connsiteX2" fmla="*/ 33511 w 33511"/>
              <a:gd name="connsiteY2" fmla="*/ 3131 h 17747"/>
              <a:gd name="connsiteX3" fmla="*/ 4 w 33511"/>
              <a:gd name="connsiteY3" fmla="*/ 14134 h 17747"/>
              <a:gd name="connsiteX4" fmla="*/ 4 w 33511"/>
              <a:gd name="connsiteY4" fmla="*/ 628 h 17747"/>
              <a:gd name="connsiteX0" fmla="*/ 4 w 33511"/>
              <a:gd name="connsiteY0" fmla="*/ 628 h 17133"/>
              <a:gd name="connsiteX1" fmla="*/ 33511 w 33511"/>
              <a:gd name="connsiteY1" fmla="*/ 0 h 17133"/>
              <a:gd name="connsiteX2" fmla="*/ 33511 w 33511"/>
              <a:gd name="connsiteY2" fmla="*/ 3131 h 17133"/>
              <a:gd name="connsiteX3" fmla="*/ 4 w 33511"/>
              <a:gd name="connsiteY3" fmla="*/ 14134 h 17133"/>
              <a:gd name="connsiteX4" fmla="*/ 4 w 33511"/>
              <a:gd name="connsiteY4" fmla="*/ 628 h 17133"/>
              <a:gd name="connsiteX0" fmla="*/ 4 w 33511"/>
              <a:gd name="connsiteY0" fmla="*/ 628 h 17457"/>
              <a:gd name="connsiteX1" fmla="*/ 33511 w 33511"/>
              <a:gd name="connsiteY1" fmla="*/ 0 h 17457"/>
              <a:gd name="connsiteX2" fmla="*/ 33511 w 33511"/>
              <a:gd name="connsiteY2" fmla="*/ 3131 h 17457"/>
              <a:gd name="connsiteX3" fmla="*/ 4 w 33511"/>
              <a:gd name="connsiteY3" fmla="*/ 14134 h 17457"/>
              <a:gd name="connsiteX4" fmla="*/ 4 w 33511"/>
              <a:gd name="connsiteY4" fmla="*/ 628 h 17457"/>
              <a:gd name="connsiteX0" fmla="*/ 4 w 33511"/>
              <a:gd name="connsiteY0" fmla="*/ 628 h 17298"/>
              <a:gd name="connsiteX1" fmla="*/ 33511 w 33511"/>
              <a:gd name="connsiteY1" fmla="*/ 0 h 17298"/>
              <a:gd name="connsiteX2" fmla="*/ 33511 w 33511"/>
              <a:gd name="connsiteY2" fmla="*/ 3131 h 17298"/>
              <a:gd name="connsiteX3" fmla="*/ 4 w 33511"/>
              <a:gd name="connsiteY3" fmla="*/ 14134 h 17298"/>
              <a:gd name="connsiteX4" fmla="*/ 4 w 33511"/>
              <a:gd name="connsiteY4" fmla="*/ 628 h 17298"/>
              <a:gd name="connsiteX0" fmla="*/ 594 w 34101"/>
              <a:gd name="connsiteY0" fmla="*/ 628 h 17415"/>
              <a:gd name="connsiteX1" fmla="*/ 34101 w 34101"/>
              <a:gd name="connsiteY1" fmla="*/ 0 h 17415"/>
              <a:gd name="connsiteX2" fmla="*/ 34101 w 34101"/>
              <a:gd name="connsiteY2" fmla="*/ 3131 h 17415"/>
              <a:gd name="connsiteX3" fmla="*/ 0 w 34101"/>
              <a:gd name="connsiteY3" fmla="*/ 14267 h 17415"/>
              <a:gd name="connsiteX4" fmla="*/ 594 w 34101"/>
              <a:gd name="connsiteY4" fmla="*/ 628 h 17415"/>
              <a:gd name="connsiteX0" fmla="*/ 34 w 34101"/>
              <a:gd name="connsiteY0" fmla="*/ 495 h 17415"/>
              <a:gd name="connsiteX1" fmla="*/ 34101 w 34101"/>
              <a:gd name="connsiteY1" fmla="*/ 0 h 17415"/>
              <a:gd name="connsiteX2" fmla="*/ 34101 w 34101"/>
              <a:gd name="connsiteY2" fmla="*/ 3131 h 17415"/>
              <a:gd name="connsiteX3" fmla="*/ 0 w 34101"/>
              <a:gd name="connsiteY3" fmla="*/ 14267 h 17415"/>
              <a:gd name="connsiteX4" fmla="*/ 34 w 34101"/>
              <a:gd name="connsiteY4" fmla="*/ 495 h 17415"/>
              <a:gd name="connsiteX0" fmla="*/ 34 w 34101"/>
              <a:gd name="connsiteY0" fmla="*/ 495 h 17679"/>
              <a:gd name="connsiteX1" fmla="*/ 34101 w 34101"/>
              <a:gd name="connsiteY1" fmla="*/ 0 h 17679"/>
              <a:gd name="connsiteX2" fmla="*/ 34101 w 34101"/>
              <a:gd name="connsiteY2" fmla="*/ 3131 h 17679"/>
              <a:gd name="connsiteX3" fmla="*/ 0 w 34101"/>
              <a:gd name="connsiteY3" fmla="*/ 14267 h 17679"/>
              <a:gd name="connsiteX4" fmla="*/ 34 w 34101"/>
              <a:gd name="connsiteY4" fmla="*/ 495 h 17679"/>
              <a:gd name="connsiteX0" fmla="*/ 34 w 43158"/>
              <a:gd name="connsiteY0" fmla="*/ 495 h 17663"/>
              <a:gd name="connsiteX1" fmla="*/ 34101 w 43158"/>
              <a:gd name="connsiteY1" fmla="*/ 0 h 17663"/>
              <a:gd name="connsiteX2" fmla="*/ 43158 w 43158"/>
              <a:gd name="connsiteY2" fmla="*/ 2998 h 17663"/>
              <a:gd name="connsiteX3" fmla="*/ 0 w 43158"/>
              <a:gd name="connsiteY3" fmla="*/ 14267 h 17663"/>
              <a:gd name="connsiteX4" fmla="*/ 34 w 43158"/>
              <a:gd name="connsiteY4" fmla="*/ 495 h 17663"/>
              <a:gd name="connsiteX0" fmla="*/ 34 w 43298"/>
              <a:gd name="connsiteY0" fmla="*/ 0 h 17168"/>
              <a:gd name="connsiteX1" fmla="*/ 43298 w 43298"/>
              <a:gd name="connsiteY1" fmla="*/ 36 h 17168"/>
              <a:gd name="connsiteX2" fmla="*/ 43158 w 43298"/>
              <a:gd name="connsiteY2" fmla="*/ 2503 h 17168"/>
              <a:gd name="connsiteX3" fmla="*/ 0 w 43298"/>
              <a:gd name="connsiteY3" fmla="*/ 13772 h 17168"/>
              <a:gd name="connsiteX4" fmla="*/ 34 w 43298"/>
              <a:gd name="connsiteY4" fmla="*/ 0 h 17168"/>
              <a:gd name="connsiteX0" fmla="*/ 34 w 43311"/>
              <a:gd name="connsiteY0" fmla="*/ 0 h 17152"/>
              <a:gd name="connsiteX1" fmla="*/ 43298 w 43311"/>
              <a:gd name="connsiteY1" fmla="*/ 36 h 17152"/>
              <a:gd name="connsiteX2" fmla="*/ 43298 w 43311"/>
              <a:gd name="connsiteY2" fmla="*/ 2370 h 17152"/>
              <a:gd name="connsiteX3" fmla="*/ 0 w 43311"/>
              <a:gd name="connsiteY3" fmla="*/ 13772 h 17152"/>
              <a:gd name="connsiteX4" fmla="*/ 34 w 43311"/>
              <a:gd name="connsiteY4" fmla="*/ 0 h 17152"/>
              <a:gd name="connsiteX0" fmla="*/ 34 w 43311"/>
              <a:gd name="connsiteY0" fmla="*/ 0 h 16958"/>
              <a:gd name="connsiteX1" fmla="*/ 43298 w 43311"/>
              <a:gd name="connsiteY1" fmla="*/ 36 h 16958"/>
              <a:gd name="connsiteX2" fmla="*/ 43298 w 43311"/>
              <a:gd name="connsiteY2" fmla="*/ 2370 h 16958"/>
              <a:gd name="connsiteX3" fmla="*/ 0 w 43311"/>
              <a:gd name="connsiteY3" fmla="*/ 13772 h 16958"/>
              <a:gd name="connsiteX4" fmla="*/ 34 w 43311"/>
              <a:gd name="connsiteY4" fmla="*/ 0 h 16958"/>
              <a:gd name="connsiteX0" fmla="*/ 34 w 43311"/>
              <a:gd name="connsiteY0" fmla="*/ 0 h 16771"/>
              <a:gd name="connsiteX1" fmla="*/ 43298 w 43311"/>
              <a:gd name="connsiteY1" fmla="*/ 36 h 16771"/>
              <a:gd name="connsiteX2" fmla="*/ 43298 w 43311"/>
              <a:gd name="connsiteY2" fmla="*/ 2370 h 16771"/>
              <a:gd name="connsiteX3" fmla="*/ 0 w 43311"/>
              <a:gd name="connsiteY3" fmla="*/ 13772 h 16771"/>
              <a:gd name="connsiteX4" fmla="*/ 34 w 43311"/>
              <a:gd name="connsiteY4" fmla="*/ 0 h 16771"/>
              <a:gd name="connsiteX0" fmla="*/ 34 w 43311"/>
              <a:gd name="connsiteY0" fmla="*/ 0 h 16521"/>
              <a:gd name="connsiteX1" fmla="*/ 43298 w 43311"/>
              <a:gd name="connsiteY1" fmla="*/ 36 h 16521"/>
              <a:gd name="connsiteX2" fmla="*/ 43298 w 43311"/>
              <a:gd name="connsiteY2" fmla="*/ 2370 h 16521"/>
              <a:gd name="connsiteX3" fmla="*/ 0 w 43311"/>
              <a:gd name="connsiteY3" fmla="*/ 13772 h 16521"/>
              <a:gd name="connsiteX4" fmla="*/ 34 w 43311"/>
              <a:gd name="connsiteY4" fmla="*/ 0 h 16521"/>
              <a:gd name="connsiteX0" fmla="*/ 34 w 43311"/>
              <a:gd name="connsiteY0" fmla="*/ 0 h 16604"/>
              <a:gd name="connsiteX1" fmla="*/ 43298 w 43311"/>
              <a:gd name="connsiteY1" fmla="*/ 36 h 16604"/>
              <a:gd name="connsiteX2" fmla="*/ 43298 w 43311"/>
              <a:gd name="connsiteY2" fmla="*/ 2370 h 16604"/>
              <a:gd name="connsiteX3" fmla="*/ 0 w 43311"/>
              <a:gd name="connsiteY3" fmla="*/ 13772 h 16604"/>
              <a:gd name="connsiteX4" fmla="*/ 34 w 43311"/>
              <a:gd name="connsiteY4" fmla="*/ 0 h 16604"/>
              <a:gd name="connsiteX0" fmla="*/ 34 w 43311"/>
              <a:gd name="connsiteY0" fmla="*/ 0 h 17443"/>
              <a:gd name="connsiteX1" fmla="*/ 43298 w 43311"/>
              <a:gd name="connsiteY1" fmla="*/ 36 h 17443"/>
              <a:gd name="connsiteX2" fmla="*/ 43298 w 43311"/>
              <a:gd name="connsiteY2" fmla="*/ 2370 h 17443"/>
              <a:gd name="connsiteX3" fmla="*/ 0 w 43311"/>
              <a:gd name="connsiteY3" fmla="*/ 13772 h 17443"/>
              <a:gd name="connsiteX4" fmla="*/ 34 w 43311"/>
              <a:gd name="connsiteY4" fmla="*/ 0 h 17443"/>
              <a:gd name="connsiteX0" fmla="*/ 34 w 43311"/>
              <a:gd name="connsiteY0" fmla="*/ 0 h 18641"/>
              <a:gd name="connsiteX1" fmla="*/ 43298 w 43311"/>
              <a:gd name="connsiteY1" fmla="*/ 36 h 18641"/>
              <a:gd name="connsiteX2" fmla="*/ 43298 w 43311"/>
              <a:gd name="connsiteY2" fmla="*/ 2370 h 18641"/>
              <a:gd name="connsiteX3" fmla="*/ 0 w 43311"/>
              <a:gd name="connsiteY3" fmla="*/ 15098 h 18641"/>
              <a:gd name="connsiteX4" fmla="*/ 34 w 43311"/>
              <a:gd name="connsiteY4" fmla="*/ 0 h 18641"/>
              <a:gd name="connsiteX0" fmla="*/ 34 w 43311"/>
              <a:gd name="connsiteY0" fmla="*/ 0 h 18641"/>
              <a:gd name="connsiteX1" fmla="*/ 43298 w 43311"/>
              <a:gd name="connsiteY1" fmla="*/ 36 h 18641"/>
              <a:gd name="connsiteX2" fmla="*/ 43298 w 43311"/>
              <a:gd name="connsiteY2" fmla="*/ 2370 h 18641"/>
              <a:gd name="connsiteX3" fmla="*/ 0 w 43311"/>
              <a:gd name="connsiteY3" fmla="*/ 15098 h 18641"/>
              <a:gd name="connsiteX4" fmla="*/ 34 w 43311"/>
              <a:gd name="connsiteY4" fmla="*/ 0 h 18641"/>
              <a:gd name="connsiteX0" fmla="*/ 4 w 43281"/>
              <a:gd name="connsiteY0" fmla="*/ 0 h 18520"/>
              <a:gd name="connsiteX1" fmla="*/ 43268 w 43281"/>
              <a:gd name="connsiteY1" fmla="*/ 36 h 18520"/>
              <a:gd name="connsiteX2" fmla="*/ 43268 w 43281"/>
              <a:gd name="connsiteY2" fmla="*/ 2370 h 18520"/>
              <a:gd name="connsiteX3" fmla="*/ 5 w 43281"/>
              <a:gd name="connsiteY3" fmla="*/ 14965 h 18520"/>
              <a:gd name="connsiteX4" fmla="*/ 4 w 43281"/>
              <a:gd name="connsiteY4" fmla="*/ 0 h 18520"/>
              <a:gd name="connsiteX0" fmla="*/ 4 w 43281"/>
              <a:gd name="connsiteY0" fmla="*/ 0 h 19122"/>
              <a:gd name="connsiteX1" fmla="*/ 43268 w 43281"/>
              <a:gd name="connsiteY1" fmla="*/ 36 h 19122"/>
              <a:gd name="connsiteX2" fmla="*/ 43268 w 43281"/>
              <a:gd name="connsiteY2" fmla="*/ 2370 h 19122"/>
              <a:gd name="connsiteX3" fmla="*/ 5 w 43281"/>
              <a:gd name="connsiteY3" fmla="*/ 15628 h 19122"/>
              <a:gd name="connsiteX4" fmla="*/ 4 w 43281"/>
              <a:gd name="connsiteY4" fmla="*/ 0 h 19122"/>
              <a:gd name="connsiteX0" fmla="*/ 4 w 43281"/>
              <a:gd name="connsiteY0" fmla="*/ 0 h 18124"/>
              <a:gd name="connsiteX1" fmla="*/ 43268 w 43281"/>
              <a:gd name="connsiteY1" fmla="*/ 36 h 18124"/>
              <a:gd name="connsiteX2" fmla="*/ 43268 w 43281"/>
              <a:gd name="connsiteY2" fmla="*/ 2370 h 18124"/>
              <a:gd name="connsiteX3" fmla="*/ 5 w 43281"/>
              <a:gd name="connsiteY3" fmla="*/ 15628 h 18124"/>
              <a:gd name="connsiteX4" fmla="*/ 4 w 43281"/>
              <a:gd name="connsiteY4" fmla="*/ 0 h 18124"/>
              <a:gd name="connsiteX0" fmla="*/ 4 w 43281"/>
              <a:gd name="connsiteY0" fmla="*/ 0 h 16308"/>
              <a:gd name="connsiteX1" fmla="*/ 43268 w 43281"/>
              <a:gd name="connsiteY1" fmla="*/ 36 h 16308"/>
              <a:gd name="connsiteX2" fmla="*/ 43268 w 43281"/>
              <a:gd name="connsiteY2" fmla="*/ 2370 h 16308"/>
              <a:gd name="connsiteX3" fmla="*/ 5 w 43281"/>
              <a:gd name="connsiteY3" fmla="*/ 15628 h 16308"/>
              <a:gd name="connsiteX4" fmla="*/ 4 w 43281"/>
              <a:gd name="connsiteY4" fmla="*/ 0 h 16308"/>
              <a:gd name="connsiteX0" fmla="*/ 4 w 43281"/>
              <a:gd name="connsiteY0" fmla="*/ 0 h 16526"/>
              <a:gd name="connsiteX1" fmla="*/ 43268 w 43281"/>
              <a:gd name="connsiteY1" fmla="*/ 36 h 16526"/>
              <a:gd name="connsiteX2" fmla="*/ 43268 w 43281"/>
              <a:gd name="connsiteY2" fmla="*/ 2370 h 16526"/>
              <a:gd name="connsiteX3" fmla="*/ 5 w 43281"/>
              <a:gd name="connsiteY3" fmla="*/ 15628 h 16526"/>
              <a:gd name="connsiteX4" fmla="*/ 4 w 43281"/>
              <a:gd name="connsiteY4" fmla="*/ 0 h 16526"/>
              <a:gd name="connsiteX0" fmla="*/ 4 w 43281"/>
              <a:gd name="connsiteY0" fmla="*/ 0 h 16773"/>
              <a:gd name="connsiteX1" fmla="*/ 43268 w 43281"/>
              <a:gd name="connsiteY1" fmla="*/ 36 h 16773"/>
              <a:gd name="connsiteX2" fmla="*/ 43268 w 43281"/>
              <a:gd name="connsiteY2" fmla="*/ 7852 h 16773"/>
              <a:gd name="connsiteX3" fmla="*/ 5 w 43281"/>
              <a:gd name="connsiteY3" fmla="*/ 15628 h 16773"/>
              <a:gd name="connsiteX4" fmla="*/ 4 w 43281"/>
              <a:gd name="connsiteY4" fmla="*/ 0 h 16773"/>
              <a:gd name="connsiteX0" fmla="*/ 4 w 43281"/>
              <a:gd name="connsiteY0" fmla="*/ 0 h 16321"/>
              <a:gd name="connsiteX1" fmla="*/ 43268 w 43281"/>
              <a:gd name="connsiteY1" fmla="*/ 36 h 16321"/>
              <a:gd name="connsiteX2" fmla="*/ 43268 w 43281"/>
              <a:gd name="connsiteY2" fmla="*/ 7852 h 16321"/>
              <a:gd name="connsiteX3" fmla="*/ 5 w 43281"/>
              <a:gd name="connsiteY3" fmla="*/ 15628 h 16321"/>
              <a:gd name="connsiteX4" fmla="*/ 4 w 43281"/>
              <a:gd name="connsiteY4" fmla="*/ 0 h 16321"/>
              <a:gd name="connsiteX0" fmla="*/ 4 w 43281"/>
              <a:gd name="connsiteY0" fmla="*/ 0 h 16340"/>
              <a:gd name="connsiteX1" fmla="*/ 43268 w 43281"/>
              <a:gd name="connsiteY1" fmla="*/ 36 h 16340"/>
              <a:gd name="connsiteX2" fmla="*/ 43268 w 43281"/>
              <a:gd name="connsiteY2" fmla="*/ 7852 h 16340"/>
              <a:gd name="connsiteX3" fmla="*/ 5 w 43281"/>
              <a:gd name="connsiteY3" fmla="*/ 15628 h 16340"/>
              <a:gd name="connsiteX4" fmla="*/ 4 w 43281"/>
              <a:gd name="connsiteY4" fmla="*/ 0 h 16340"/>
              <a:gd name="connsiteX0" fmla="*/ 4 w 43281"/>
              <a:gd name="connsiteY0" fmla="*/ 0 h 16537"/>
              <a:gd name="connsiteX1" fmla="*/ 43268 w 43281"/>
              <a:gd name="connsiteY1" fmla="*/ 36 h 16537"/>
              <a:gd name="connsiteX2" fmla="*/ 43268 w 43281"/>
              <a:gd name="connsiteY2" fmla="*/ 7852 h 16537"/>
              <a:gd name="connsiteX3" fmla="*/ 5 w 43281"/>
              <a:gd name="connsiteY3" fmla="*/ 15628 h 16537"/>
              <a:gd name="connsiteX4" fmla="*/ 4 w 43281"/>
              <a:gd name="connsiteY4" fmla="*/ 0 h 16537"/>
              <a:gd name="connsiteX0" fmla="*/ 4 w 43281"/>
              <a:gd name="connsiteY0" fmla="*/ 0 h 15354"/>
              <a:gd name="connsiteX1" fmla="*/ 43268 w 43281"/>
              <a:gd name="connsiteY1" fmla="*/ 36 h 15354"/>
              <a:gd name="connsiteX2" fmla="*/ 43268 w 43281"/>
              <a:gd name="connsiteY2" fmla="*/ 7852 h 15354"/>
              <a:gd name="connsiteX3" fmla="*/ 5 w 43281"/>
              <a:gd name="connsiteY3" fmla="*/ 14410 h 15354"/>
              <a:gd name="connsiteX4" fmla="*/ 4 w 43281"/>
              <a:gd name="connsiteY4" fmla="*/ 0 h 15354"/>
              <a:gd name="connsiteX0" fmla="*/ 4 w 43281"/>
              <a:gd name="connsiteY0" fmla="*/ 0 h 14620"/>
              <a:gd name="connsiteX1" fmla="*/ 43268 w 43281"/>
              <a:gd name="connsiteY1" fmla="*/ 36 h 14620"/>
              <a:gd name="connsiteX2" fmla="*/ 43268 w 43281"/>
              <a:gd name="connsiteY2" fmla="*/ 7852 h 14620"/>
              <a:gd name="connsiteX3" fmla="*/ 5 w 43281"/>
              <a:gd name="connsiteY3" fmla="*/ 14410 h 14620"/>
              <a:gd name="connsiteX4" fmla="*/ 4 w 43281"/>
              <a:gd name="connsiteY4" fmla="*/ 0 h 14620"/>
              <a:gd name="connsiteX0" fmla="*/ 4 w 43281"/>
              <a:gd name="connsiteY0" fmla="*/ 0 h 15385"/>
              <a:gd name="connsiteX1" fmla="*/ 43268 w 43281"/>
              <a:gd name="connsiteY1" fmla="*/ 36 h 15385"/>
              <a:gd name="connsiteX2" fmla="*/ 43268 w 43281"/>
              <a:gd name="connsiteY2" fmla="*/ 7852 h 15385"/>
              <a:gd name="connsiteX3" fmla="*/ 5 w 43281"/>
              <a:gd name="connsiteY3" fmla="*/ 14410 h 15385"/>
              <a:gd name="connsiteX4" fmla="*/ 4 w 43281"/>
              <a:gd name="connsiteY4" fmla="*/ 0 h 15385"/>
              <a:gd name="connsiteX0" fmla="*/ 4 w 43281"/>
              <a:gd name="connsiteY0" fmla="*/ 0 h 15381"/>
              <a:gd name="connsiteX1" fmla="*/ 43268 w 43281"/>
              <a:gd name="connsiteY1" fmla="*/ 36 h 15381"/>
              <a:gd name="connsiteX2" fmla="*/ 43268 w 43281"/>
              <a:gd name="connsiteY2" fmla="*/ 7852 h 15381"/>
              <a:gd name="connsiteX3" fmla="*/ 5 w 43281"/>
              <a:gd name="connsiteY3" fmla="*/ 14410 h 15381"/>
              <a:gd name="connsiteX4" fmla="*/ 4 w 43281"/>
              <a:gd name="connsiteY4" fmla="*/ 0 h 1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81" h="15381">
                <a:moveTo>
                  <a:pt x="4" y="0"/>
                </a:moveTo>
                <a:lnTo>
                  <a:pt x="43268" y="36"/>
                </a:lnTo>
                <a:cubicBezTo>
                  <a:pt x="43221" y="858"/>
                  <a:pt x="43315" y="7030"/>
                  <a:pt x="43268" y="7852"/>
                </a:cubicBezTo>
                <a:cubicBezTo>
                  <a:pt x="22127" y="-7966"/>
                  <a:pt x="19671" y="20916"/>
                  <a:pt x="5" y="14410"/>
                </a:cubicBezTo>
                <a:cubicBezTo>
                  <a:pt x="17" y="9377"/>
                  <a:pt x="-8" y="5033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3F4E12C-9F2F-439C-8EE9-6C48B0834E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71" y="6944819"/>
            <a:ext cx="906651" cy="256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9883161-39FE-4C96-8BD9-3A7E3E9C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326" y="6588149"/>
            <a:ext cx="665599" cy="61596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63C69AA-3E60-4625-8DD2-C161A057CD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694" y="6691502"/>
            <a:ext cx="759951" cy="506634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1A6C3205-806F-4403-84B5-CD379804D1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22" y="6714777"/>
            <a:ext cx="1304739" cy="521895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941A81C1-C5DE-4046-B8C9-CC3D193B3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817" y="2483693"/>
            <a:ext cx="9234877" cy="2520280"/>
          </a:xfrm>
          <a:noFill/>
        </p:spPr>
        <p:txBody>
          <a:bodyPr anchor="b">
            <a:noAutofit/>
          </a:bodyPr>
          <a:lstStyle>
            <a:lvl1pPr algn="l">
              <a:defRPr sz="7000" b="0" i="0" baseline="0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32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alaotsikko/nos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E98302D8-E44E-4C4B-B10B-75727507D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817" y="2339677"/>
            <a:ext cx="10008654" cy="2520280"/>
          </a:xfrm>
          <a:noFill/>
        </p:spPr>
        <p:txBody>
          <a:bodyPr anchor="b">
            <a:noAutofit/>
          </a:bodyPr>
          <a:lstStyle>
            <a:lvl1pPr algn="l">
              <a:defRPr sz="6000" b="0" i="0" baseline="0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9605B469-5F5E-423E-9C5A-EEC1F2BBB6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7359" y="5148039"/>
            <a:ext cx="10008654" cy="100806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DBAAE5B-7D67-4D12-AB72-9082A95FD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47" y="960997"/>
            <a:ext cx="3831140" cy="1336258"/>
          </a:xfrm>
          <a:prstGeom prst="rect">
            <a:avLst/>
          </a:prstGeom>
        </p:spPr>
      </p:pic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A633458D-6E42-4362-B834-A8F799C96409}"/>
              </a:ext>
            </a:extLst>
          </p:cNvPr>
          <p:cNvCxnSpPr/>
          <p:nvPr userDrawn="1"/>
        </p:nvCxnSpPr>
        <p:spPr>
          <a:xfrm>
            <a:off x="2183383" y="2411685"/>
            <a:ext cx="7920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5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oosi alaotsikko/nos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E98302D8-E44E-4C4B-B10B-75727507D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817" y="2339677"/>
            <a:ext cx="10008654" cy="2520280"/>
          </a:xfrm>
          <a:noFill/>
        </p:spPr>
        <p:txBody>
          <a:bodyPr anchor="b">
            <a:noAutofit/>
          </a:bodyPr>
          <a:lstStyle>
            <a:lvl1pPr algn="l">
              <a:defRPr sz="6000" b="0" i="0" baseline="0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9605B469-5F5E-423E-9C5A-EEC1F2BBB6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7359" y="5148039"/>
            <a:ext cx="10008654" cy="100806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DBAAE5B-7D67-4D12-AB72-9082A95FD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47" y="960997"/>
            <a:ext cx="3831140" cy="1336258"/>
          </a:xfrm>
          <a:prstGeom prst="rect">
            <a:avLst/>
          </a:prstGeom>
        </p:spPr>
      </p:pic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A633458D-6E42-4362-B834-A8F799C96409}"/>
              </a:ext>
            </a:extLst>
          </p:cNvPr>
          <p:cNvCxnSpPr/>
          <p:nvPr userDrawn="1"/>
        </p:nvCxnSpPr>
        <p:spPr>
          <a:xfrm>
            <a:off x="2183383" y="2411685"/>
            <a:ext cx="7920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alaotsikko/nos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E98302D8-E44E-4C4B-B10B-75727507D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817" y="2339677"/>
            <a:ext cx="10008654" cy="2520280"/>
          </a:xfrm>
          <a:noFill/>
        </p:spPr>
        <p:txBody>
          <a:bodyPr anchor="b">
            <a:noAutofit/>
          </a:bodyPr>
          <a:lstStyle>
            <a:lvl1pPr algn="l">
              <a:defRPr sz="6000" b="0" i="0" baseline="0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9605B469-5F5E-423E-9C5A-EEC1F2BBB6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67359" y="5148039"/>
            <a:ext cx="10008654" cy="100806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DBAAE5B-7D67-4D12-AB72-9082A95FD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47" y="960997"/>
            <a:ext cx="3831140" cy="1336258"/>
          </a:xfrm>
          <a:prstGeom prst="rect">
            <a:avLst/>
          </a:prstGeom>
        </p:spPr>
      </p:pic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A633458D-6E42-4362-B834-A8F799C96409}"/>
              </a:ext>
            </a:extLst>
          </p:cNvPr>
          <p:cNvCxnSpPr/>
          <p:nvPr userDrawn="1"/>
        </p:nvCxnSpPr>
        <p:spPr>
          <a:xfrm>
            <a:off x="2183383" y="2411685"/>
            <a:ext cx="7920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3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59241" y="968454"/>
            <a:ext cx="11593289" cy="795167"/>
          </a:xfrm>
          <a:prstGeom prst="rect">
            <a:avLst/>
          </a:prstGeom>
        </p:spPr>
        <p:txBody>
          <a:bodyPr vert="horz" lIns="104298" tIns="52149" rIns="104298" bIns="52149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59247" y="1763617"/>
            <a:ext cx="11593288" cy="5040556"/>
          </a:xfrm>
          <a:prstGeom prst="rect">
            <a:avLst/>
          </a:prstGeom>
        </p:spPr>
        <p:txBody>
          <a:bodyPr vert="horz" lIns="104298" tIns="52149" rIns="104298" bIns="52149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688439" y="7050607"/>
            <a:ext cx="106299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9AE5BC5C-F0C5-43E3-9939-487B5648A595}" type="datetime1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xfrm>
            <a:off x="12823439" y="7050607"/>
            <a:ext cx="44973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2690EDF-E53D-4D9F-AD8B-3287F6C4262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307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4" r:id="rId2"/>
    <p:sldLayoutId id="2147483740" r:id="rId3"/>
    <p:sldLayoutId id="2147483741" r:id="rId4"/>
    <p:sldLayoutId id="2147483742" r:id="rId5"/>
    <p:sldLayoutId id="2147483743" r:id="rId6"/>
    <p:sldLayoutId id="2147483735" r:id="rId7"/>
    <p:sldLayoutId id="2147483734" r:id="rId8"/>
    <p:sldLayoutId id="2147483733" r:id="rId9"/>
    <p:sldLayoutId id="2147483732" r:id="rId10"/>
    <p:sldLayoutId id="2147483738" r:id="rId11"/>
    <p:sldLayoutId id="2147483710" r:id="rId12"/>
    <p:sldLayoutId id="2147483737" r:id="rId13"/>
    <p:sldLayoutId id="2147483736" r:id="rId14"/>
    <p:sldLayoutId id="2147483711" r:id="rId15"/>
    <p:sldLayoutId id="2147483715" r:id="rId16"/>
    <p:sldLayoutId id="2147483739" r:id="rId1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/>
  <p:txStyles>
    <p:titleStyle>
      <a:lvl1pPr algn="l" defTabSz="808866" rtl="0" eaLnBrk="1" latinLnBrk="0" hangingPunct="1">
        <a:spcBef>
          <a:spcPct val="0"/>
        </a:spcBef>
        <a:buNone/>
        <a:defRPr sz="3500" b="0" kern="1200">
          <a:solidFill>
            <a:schemeClr val="accent4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303325" indent="-303325" algn="l" defTabSz="808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57202" indent="-252774" algn="l" defTabSz="80886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011083" indent="-202217" algn="l" defTabSz="80886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415514" indent="-202217" algn="l" defTabSz="80886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1819949" indent="-202217" algn="l" defTabSz="808866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224380" indent="-202217" algn="l" defTabSz="808866" rtl="0" eaLnBrk="1" latinLnBrk="0" hangingPunct="1">
        <a:spcBef>
          <a:spcPct val="20000"/>
        </a:spcBef>
        <a:buFont typeface="Arial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6pPr>
      <a:lvl7pPr marL="2628812" indent="-202217" algn="l" defTabSz="808866" rtl="0" eaLnBrk="1" latinLnBrk="0" hangingPunct="1">
        <a:spcBef>
          <a:spcPct val="20000"/>
        </a:spcBef>
        <a:buFont typeface="Arial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7pPr>
      <a:lvl8pPr marL="3033248" indent="-202217" algn="l" defTabSz="808866" rtl="0" eaLnBrk="1" latinLnBrk="0" hangingPunct="1">
        <a:spcBef>
          <a:spcPct val="20000"/>
        </a:spcBef>
        <a:buFont typeface="Arial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8pPr>
      <a:lvl9pPr marL="3437680" indent="-202217" algn="l" defTabSz="808866" rtl="0" eaLnBrk="1" latinLnBrk="0" hangingPunct="1">
        <a:spcBef>
          <a:spcPct val="20000"/>
        </a:spcBef>
        <a:buFont typeface="Arial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8866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1pPr>
      <a:lvl2pPr marL="404432" algn="l" defTabSz="808866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2pPr>
      <a:lvl3pPr marL="808866" algn="l" defTabSz="808866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3pPr>
      <a:lvl4pPr marL="1213298" algn="l" defTabSz="808866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4pPr>
      <a:lvl5pPr marL="1617731" algn="l" defTabSz="808866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5pPr>
      <a:lvl6pPr marL="2022164" algn="l" defTabSz="808866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6pPr>
      <a:lvl7pPr marL="2426598" algn="l" defTabSz="808866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7pPr>
      <a:lvl8pPr marL="2831029" algn="l" defTabSz="808866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8pPr>
      <a:lvl9pPr marL="3235463" algn="l" defTabSz="808866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circhubs.fi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opinpuisto.fi/" TargetMode="External"/><Relationship Id="rId3" Type="http://schemas.openxmlformats.org/officeDocument/2006/relationships/hyperlink" Target="https://www.tampere.fi/asuminen-ja-ymparisto/kaupunkisuunnittelu-ja-rakentamishankkeet/hiedanranta.html" TargetMode="External"/><Relationship Id="rId7" Type="http://schemas.openxmlformats.org/officeDocument/2006/relationships/hyperlink" Target="https://www.hsy.fi/fi/asiantuntijalle/jatehuolto/jatteenkasittelykeskus/yritysyhteistyo/Sivut/default.aspx" TargetMode="External"/><Relationship Id="rId12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taraste.fi/" TargetMode="External"/><Relationship Id="rId11" Type="http://schemas.openxmlformats.org/officeDocument/2006/relationships/image" Target="../media/image22.png"/><Relationship Id="rId5" Type="http://schemas.openxmlformats.org/officeDocument/2006/relationships/hyperlink" Target="http://www.eco3.fi/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kolmenkulma.fi/" TargetMode="External"/><Relationship Id="rId9" Type="http://schemas.openxmlformats.org/officeDocument/2006/relationships/hyperlink" Target="https://kiertokaari.fi/kiertokaari/ruskon-jatekesku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circhubs.fi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C167F7-5C6A-4321-9CC0-3B45C40D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817" y="2483693"/>
            <a:ext cx="9234877" cy="1800200"/>
          </a:xfrm>
        </p:spPr>
        <p:txBody>
          <a:bodyPr/>
          <a:lstStyle/>
          <a:p>
            <a:r>
              <a:rPr lang="fi-FI" sz="5400" dirty="0" smtClean="0"/>
              <a:t>Kaupunkirajat ylittävä kiertotalousyhteistyö</a:t>
            </a:r>
            <a:endParaRPr lang="fi-FI" sz="5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F76115-62FE-4B0C-8F33-E9BE044A588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 smtClean="0"/>
              <a:t>3.9.2019</a:t>
            </a:r>
            <a:endParaRPr lang="fi-FI" dirty="0"/>
          </a:p>
          <a:p>
            <a:r>
              <a:rPr lang="fi-FI" dirty="0" smtClean="0"/>
              <a:t>Pirkko Eteläaho / Business Tampere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170675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E5BC5C-F0C5-43E3-9939-487B5648A595}" type="datetime1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690EDF-E53D-4D9F-AD8B-3287F6C42629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24136" y="402483"/>
            <a:ext cx="12101941" cy="1461187"/>
          </a:xfrm>
        </p:spPr>
        <p:txBody>
          <a:bodyPr>
            <a:normAutofit fontScale="90000"/>
          </a:bodyPr>
          <a:lstStyle/>
          <a:p>
            <a:pPr algn="ctr"/>
            <a:r>
              <a:rPr lang="fi-FI" sz="5291" b="1" dirty="0">
                <a:latin typeface="+mj-lt"/>
              </a:rPr>
              <a:t>Yhteistyöstä voimaa</a:t>
            </a:r>
            <a:r>
              <a:rPr lang="fi-FI" sz="4703" b="1" dirty="0">
                <a:latin typeface="Calibri" panose="020F0502020204030204" pitchFamily="34" charset="0"/>
              </a:rPr>
              <a:t> </a:t>
            </a:r>
            <a:r>
              <a:rPr lang="fi-FI" sz="4703" dirty="0">
                <a:latin typeface="Calibri" panose="020F0502020204030204" pitchFamily="34" charset="0"/>
              </a:rPr>
              <a:t/>
            </a:r>
            <a:br>
              <a:rPr lang="fi-FI" sz="4703" dirty="0">
                <a:latin typeface="Calibri" panose="020F0502020204030204" pitchFamily="34" charset="0"/>
              </a:rPr>
            </a:br>
            <a:r>
              <a:rPr lang="fi-FI" sz="4703" dirty="0">
                <a:latin typeface="Calibri" panose="020F0502020204030204" pitchFamily="34" charset="0"/>
              </a:rPr>
              <a:t>	</a:t>
            </a:r>
            <a:r>
              <a:rPr lang="fi-FI" sz="5291" b="1" dirty="0" smtClean="0">
                <a:latin typeface="Calibri" panose="020F0502020204030204" pitchFamily="34" charset="0"/>
              </a:rPr>
              <a:t>Tulevaisuuden kiertotalouskeskukset</a:t>
            </a:r>
            <a:endParaRPr lang="fi-FI" sz="5291" b="1" dirty="0"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23985" y="2012413"/>
            <a:ext cx="11591806" cy="4532476"/>
          </a:xfrm>
          <a:prstGeom prst="rect">
            <a:avLst/>
          </a:prstGeom>
        </p:spPr>
        <p:txBody>
          <a:bodyPr/>
          <a:lstStyle>
            <a:lvl1pPr marL="303325" indent="-303325" algn="l" defTabSz="808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57202" indent="-252774" algn="l" defTabSz="808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011083" indent="-202217" algn="l" defTabSz="808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415514" indent="-202217" algn="l" defTabSz="808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19949" indent="-202217" algn="l" defTabSz="808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24380" indent="-202217" algn="l" defTabSz="808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8812" indent="-202217" algn="l" defTabSz="808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3248" indent="-202217" algn="l" defTabSz="808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37680" indent="-202217" algn="l" defTabSz="808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058" dirty="0" smtClean="0">
              <a:latin typeface="Calibri" panose="020F0502020204030204" pitchFamily="34" charset="0"/>
            </a:endParaRPr>
          </a:p>
          <a:p>
            <a:r>
              <a:rPr lang="fi-FI" sz="2058" dirty="0" smtClean="0">
                <a:latin typeface="Calibri" panose="020F0502020204030204" pitchFamily="34" charset="0"/>
              </a:rPr>
              <a:t>Business Tampere (koordinaattori)</a:t>
            </a:r>
          </a:p>
          <a:p>
            <a:r>
              <a:rPr lang="fi-FI" sz="2058" dirty="0" smtClean="0">
                <a:latin typeface="Calibri" panose="020F0502020204030204" pitchFamily="34" charset="0"/>
              </a:rPr>
              <a:t>Helsingin seudun ympäristöpalvelut –kuntayhtymä</a:t>
            </a:r>
          </a:p>
          <a:p>
            <a:r>
              <a:rPr lang="fi-FI" sz="2058" dirty="0" smtClean="0">
                <a:latin typeface="Calibri" panose="020F0502020204030204" pitchFamily="34" charset="0"/>
              </a:rPr>
              <a:t>Suomen ympäristökeskus</a:t>
            </a:r>
          </a:p>
          <a:p>
            <a:r>
              <a:rPr lang="fi-FI" sz="2058" dirty="0" err="1" smtClean="0">
                <a:latin typeface="Calibri" panose="020F0502020204030204" pitchFamily="34" charset="0"/>
              </a:rPr>
              <a:t>Lounais</a:t>
            </a:r>
            <a:r>
              <a:rPr lang="fi-FI" sz="2058" dirty="0" smtClean="0">
                <a:latin typeface="Calibri" panose="020F0502020204030204" pitchFamily="34" charset="0"/>
              </a:rPr>
              <a:t>-Suomen Jätehuolto</a:t>
            </a:r>
          </a:p>
          <a:p>
            <a:r>
              <a:rPr lang="fi-FI" sz="2058" dirty="0" smtClean="0">
                <a:latin typeface="Calibri" panose="020F0502020204030204" pitchFamily="34" charset="0"/>
              </a:rPr>
              <a:t>Turun ammattikorkeakoulu</a:t>
            </a:r>
          </a:p>
          <a:p>
            <a:r>
              <a:rPr lang="fi-FI" sz="2058" dirty="0" smtClean="0">
                <a:latin typeface="Calibri" panose="020F0502020204030204" pitchFamily="34" charset="0"/>
              </a:rPr>
              <a:t>Kiertokaari (ent. Oulun Jätehuolto)</a:t>
            </a:r>
          </a:p>
          <a:p>
            <a:r>
              <a:rPr lang="fi-FI" sz="2058" dirty="0" smtClean="0">
                <a:latin typeface="Calibri" panose="020F0502020204030204" pitchFamily="34" charset="0"/>
              </a:rPr>
              <a:t>Tampereen yliopisto </a:t>
            </a:r>
            <a:r>
              <a:rPr lang="fi-FI" sz="2058" dirty="0">
                <a:latin typeface="Calibri" panose="020F0502020204030204" pitchFamily="34" charset="0"/>
              </a:rPr>
              <a:t>(</a:t>
            </a:r>
            <a:r>
              <a:rPr lang="fi-FI" sz="2058" dirty="0" smtClean="0">
                <a:latin typeface="Calibri" panose="020F0502020204030204" pitchFamily="34" charset="0"/>
              </a:rPr>
              <a:t>ent. TTY) </a:t>
            </a:r>
          </a:p>
          <a:p>
            <a:r>
              <a:rPr lang="fi-FI" sz="2058" dirty="0" smtClean="0">
                <a:latin typeface="Calibri" panose="020F0502020204030204" pitchFamily="34" charset="0"/>
              </a:rPr>
              <a:t>Ekokumppanit</a:t>
            </a:r>
          </a:p>
          <a:p>
            <a:pPr marL="0" indent="0">
              <a:buFont typeface="Arial" pitchFamily="34" charset="0"/>
              <a:buNone/>
            </a:pPr>
            <a:endParaRPr lang="fi-FI" sz="2058" dirty="0" smtClean="0">
              <a:latin typeface="Calibri" panose="020F0502020204030204" pitchFamily="34" charset="0"/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718" y="6106133"/>
            <a:ext cx="1691687" cy="675253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3309" y="3275705"/>
            <a:ext cx="1237656" cy="123765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592" y="2499964"/>
            <a:ext cx="1685685" cy="948198"/>
          </a:xfrm>
          <a:prstGeom prst="rect">
            <a:avLst/>
          </a:prstGeom>
        </p:spPr>
      </p:pic>
      <p:pic>
        <p:nvPicPr>
          <p:cNvPr id="11" name="Picture 7" descr="Kuvahaun tulos haulle suomen ympäristökesku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338" y="4509280"/>
            <a:ext cx="957452" cy="72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5402" y="2587988"/>
            <a:ext cx="2125564" cy="613347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719" y="3400212"/>
            <a:ext cx="2123733" cy="836946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001" y="2678955"/>
            <a:ext cx="1481054" cy="497237"/>
          </a:xfrm>
          <a:prstGeom prst="rect">
            <a:avLst/>
          </a:prstGeom>
        </p:spPr>
      </p:pic>
      <p:pic>
        <p:nvPicPr>
          <p:cNvPr id="16" name="Picture 6" descr="http://circhubs.fi/wp-content/uploads/2017/09/Kiertokaari_logo_pysty_RGB_ilmanslogania-475x33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41" y="3448162"/>
            <a:ext cx="1526610" cy="107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98977" y="4561603"/>
            <a:ext cx="2811002" cy="8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34762" y="496802"/>
            <a:ext cx="11593294" cy="795167"/>
          </a:xfrm>
        </p:spPr>
        <p:txBody>
          <a:bodyPr/>
          <a:lstStyle/>
          <a:p>
            <a:r>
              <a:rPr lang="fi-FI" dirty="0" smtClean="0"/>
              <a:t>Miksi </a:t>
            </a:r>
            <a:r>
              <a:rPr lang="fi-FI" dirty="0" err="1" smtClean="0"/>
              <a:t>CircHubs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>
          <a:xfrm>
            <a:off x="11400407" y="7050607"/>
            <a:ext cx="1008112" cy="401638"/>
          </a:xfrm>
        </p:spPr>
        <p:txBody>
          <a:bodyPr/>
          <a:lstStyle/>
          <a:p>
            <a:fld id="{4FEC8A7F-9D03-4617-9321-BB59E55F758C}" type="datetime1">
              <a:rPr lang="fi-FI" smtClean="0"/>
              <a:t>17.9.2019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>
          <a:xfrm>
            <a:off x="12482408" y="7050607"/>
            <a:ext cx="720644" cy="401638"/>
          </a:xfrm>
        </p:spPr>
        <p:txBody>
          <a:bodyPr/>
          <a:lstStyle/>
          <a:p>
            <a:fld id="{82690EDF-E53D-4D9F-AD8B-3287F6C42629}" type="slidenum">
              <a:rPr lang="fi-FI" smtClean="0"/>
              <a:t>3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159" y="1333546"/>
            <a:ext cx="7648500" cy="5213819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5167519" y="6588942"/>
            <a:ext cx="3171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b="1" dirty="0">
                <a:hlinkClick r:id="rId4"/>
              </a:rPr>
              <a:t>www.circhubs.fi</a:t>
            </a: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150906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E5BC5C-F0C5-43E3-9939-487B5648A595}" type="datetime1">
              <a:rPr lang="fi-FI" smtClean="0"/>
              <a:pPr/>
              <a:t>17.9.2019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690EDF-E53D-4D9F-AD8B-3287F6C42629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319" y="3793553"/>
            <a:ext cx="3681920" cy="2475958"/>
          </a:xfrm>
          <a:prstGeom prst="rect">
            <a:avLst/>
          </a:prstGeom>
          <a:effectLst>
            <a:glow rad="228600">
              <a:srgbClr val="92D050">
                <a:alpha val="40000"/>
              </a:srgbClr>
            </a:glow>
          </a:effec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6906" y="579582"/>
            <a:ext cx="11593289" cy="795167"/>
          </a:xfrm>
        </p:spPr>
        <p:txBody>
          <a:bodyPr>
            <a:normAutofit fontScale="90000"/>
          </a:bodyPr>
          <a:lstStyle/>
          <a:p>
            <a:r>
              <a:rPr lang="fi-FI" sz="5291" dirty="0">
                <a:latin typeface="+mj-lt"/>
              </a:rPr>
              <a:t>Kehitysalustat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23975" y="1844624"/>
            <a:ext cx="11591502" cy="4532476"/>
          </a:xfrm>
          <a:prstGeom prst="rect">
            <a:avLst/>
          </a:prstGeom>
        </p:spPr>
        <p:txBody>
          <a:bodyPr/>
          <a:lstStyle>
            <a:lvl1pPr marL="303325" indent="-303325" algn="l" defTabSz="808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57202" indent="-252774" algn="l" defTabSz="808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011083" indent="-202217" algn="l" defTabSz="808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415514" indent="-202217" algn="l" defTabSz="808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19949" indent="-202217" algn="l" defTabSz="808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24380" indent="-202217" algn="l" defTabSz="808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8812" indent="-202217" algn="l" defTabSz="808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3248" indent="-202217" algn="l" defTabSz="808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37680" indent="-202217" algn="l" defTabSz="808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428" lvl="1" indent="0">
              <a:buNone/>
            </a:pPr>
            <a:r>
              <a:rPr lang="fi-FI" b="1" dirty="0" smtClean="0"/>
              <a:t>Tampereella </a:t>
            </a:r>
            <a:r>
              <a:rPr lang="fi-FI" b="1" dirty="0" smtClean="0">
                <a:hlinkClick r:id="rId3"/>
              </a:rPr>
              <a:t>Hiedanranta</a:t>
            </a:r>
            <a:r>
              <a:rPr lang="fi-FI" b="1" dirty="0" smtClean="0"/>
              <a:t>, </a:t>
            </a:r>
            <a:r>
              <a:rPr lang="fi-FI" b="1" dirty="0" smtClean="0">
                <a:hlinkClick r:id="rId4"/>
              </a:rPr>
              <a:t>Kolmenkulman</a:t>
            </a:r>
            <a:r>
              <a:rPr lang="fi-FI" b="1" dirty="0" smtClean="0"/>
              <a:t> </a:t>
            </a:r>
            <a:r>
              <a:rPr lang="fi-FI" b="1" dirty="0" smtClean="0">
                <a:hlinkClick r:id="rId5"/>
              </a:rPr>
              <a:t>ECO3</a:t>
            </a:r>
            <a:r>
              <a:rPr lang="fi-FI" b="1" dirty="0" smtClean="0"/>
              <a:t> ja </a:t>
            </a:r>
            <a:r>
              <a:rPr lang="fi-FI" b="1" dirty="0" err="1" smtClean="0">
                <a:hlinkClick r:id="rId6"/>
              </a:rPr>
              <a:t>Taraste</a:t>
            </a:r>
            <a:endParaRPr lang="fi-FI" b="1" dirty="0" smtClean="0"/>
          </a:p>
          <a:p>
            <a:pPr marL="404428" lvl="1" indent="0">
              <a:buNone/>
            </a:pPr>
            <a:r>
              <a:rPr lang="fi-FI" b="1" dirty="0" smtClean="0"/>
              <a:t>Pääkaupunkiseudulla </a:t>
            </a:r>
            <a:r>
              <a:rPr lang="fi-FI" b="1" dirty="0" err="1" smtClean="0">
                <a:hlinkClick r:id="rId7"/>
              </a:rPr>
              <a:t>Ekomo</a:t>
            </a:r>
            <a:endParaRPr lang="fi-FI" b="1" dirty="0" smtClean="0"/>
          </a:p>
          <a:p>
            <a:pPr marL="404428" lvl="1" indent="0">
              <a:buNone/>
            </a:pPr>
            <a:r>
              <a:rPr lang="fi-FI" b="1" dirty="0" smtClean="0"/>
              <a:t>Turussa </a:t>
            </a:r>
            <a:r>
              <a:rPr lang="fi-FI" b="1" dirty="0" smtClean="0">
                <a:hlinkClick r:id="rId8"/>
              </a:rPr>
              <a:t>Topinpuisto</a:t>
            </a:r>
            <a:endParaRPr lang="fi-FI" b="1" dirty="0" smtClean="0"/>
          </a:p>
          <a:p>
            <a:pPr marL="404428" lvl="1" indent="0">
              <a:buNone/>
            </a:pPr>
            <a:r>
              <a:rPr lang="fi-FI" b="1" dirty="0" smtClean="0"/>
              <a:t>Oulussa </a:t>
            </a:r>
            <a:r>
              <a:rPr lang="fi-FI" b="1" dirty="0" smtClean="0">
                <a:hlinkClick r:id="rId9"/>
              </a:rPr>
              <a:t>Ruskonniitty</a:t>
            </a:r>
            <a:endParaRPr lang="fi-FI" b="1" dirty="0" smtClean="0"/>
          </a:p>
          <a:p>
            <a:endParaRPr lang="fi-FI" dirty="0"/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78875">
            <a:off x="8663847" y="1300870"/>
            <a:ext cx="3686517" cy="2283439"/>
          </a:xfrm>
          <a:prstGeom prst="rect">
            <a:avLst/>
          </a:prstGeom>
          <a:effectLst>
            <a:glow rad="228600">
              <a:srgbClr val="92D050">
                <a:alpha val="40000"/>
              </a:srgbClr>
            </a:glow>
          </a:effectLst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726108">
            <a:off x="1586653" y="4006172"/>
            <a:ext cx="3724147" cy="2475651"/>
          </a:xfrm>
          <a:prstGeom prst="rect">
            <a:avLst/>
          </a:prstGeom>
          <a:effectLst>
            <a:glow rad="228600">
              <a:srgbClr val="92D050">
                <a:alpha val="40000"/>
              </a:srgbClr>
            </a:glow>
          </a:effectLst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349070">
            <a:off x="9222210" y="4110659"/>
            <a:ext cx="3601337" cy="2421589"/>
          </a:xfrm>
          <a:prstGeom prst="rect">
            <a:avLst/>
          </a:prstGeom>
          <a:effectLst>
            <a:glow rad="228600">
              <a:srgbClr val="92D05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07502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43214" y="156344"/>
            <a:ext cx="11593294" cy="795167"/>
          </a:xfrm>
        </p:spPr>
        <p:txBody>
          <a:bodyPr/>
          <a:lstStyle/>
          <a:p>
            <a:r>
              <a:rPr lang="fi-FI" dirty="0" smtClean="0"/>
              <a:t>Esimerkkejä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>
          <a:xfrm>
            <a:off x="11400407" y="7050607"/>
            <a:ext cx="1008112" cy="401638"/>
          </a:xfrm>
        </p:spPr>
        <p:txBody>
          <a:bodyPr/>
          <a:lstStyle/>
          <a:p>
            <a:fld id="{4FEC8A7F-9D03-4617-9321-BB59E55F758C}" type="datetime1">
              <a:rPr lang="fi-FI" smtClean="0"/>
              <a:t>17.9.2019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>
          <a:xfrm>
            <a:off x="12482408" y="7050607"/>
            <a:ext cx="720644" cy="401638"/>
          </a:xfrm>
        </p:spPr>
        <p:txBody>
          <a:bodyPr/>
          <a:lstStyle/>
          <a:p>
            <a:fld id="{82690EDF-E53D-4D9F-AD8B-3287F6C42629}" type="slidenum">
              <a:rPr lang="fi-FI" smtClean="0"/>
              <a:t>5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94" y="876182"/>
            <a:ext cx="4524375" cy="515302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579" y="888441"/>
            <a:ext cx="4976048" cy="499749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143" y="857860"/>
            <a:ext cx="10553700" cy="5534025"/>
          </a:xfrm>
          <a:prstGeom prst="rect">
            <a:avLst/>
          </a:prstGeom>
        </p:spPr>
      </p:pic>
      <p:grpSp>
        <p:nvGrpSpPr>
          <p:cNvPr id="10" name="Ryhmä 9"/>
          <p:cNvGrpSpPr/>
          <p:nvPr/>
        </p:nvGrpSpPr>
        <p:grpSpPr>
          <a:xfrm>
            <a:off x="951143" y="878022"/>
            <a:ext cx="6240254" cy="1442038"/>
            <a:chOff x="3584783" y="3360737"/>
            <a:chExt cx="6240254" cy="1442038"/>
          </a:xfrm>
        </p:grpSpPr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14737" y="3360737"/>
              <a:ext cx="6210300" cy="838200"/>
            </a:xfrm>
            <a:prstGeom prst="rect">
              <a:avLst/>
            </a:prstGeom>
          </p:spPr>
        </p:pic>
        <p:pic>
          <p:nvPicPr>
            <p:cNvPr id="9" name="Kuva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84783" y="4048459"/>
              <a:ext cx="6240254" cy="754316"/>
            </a:xfrm>
            <a:prstGeom prst="rect">
              <a:avLst/>
            </a:prstGeom>
          </p:spPr>
        </p:pic>
      </p:grpSp>
      <p:pic>
        <p:nvPicPr>
          <p:cNvPr id="12" name="Kuv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3867" y="3028032"/>
            <a:ext cx="7791450" cy="3381375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694" y="295895"/>
            <a:ext cx="7791450" cy="4078623"/>
          </a:xfrm>
          <a:prstGeom prst="rect">
            <a:avLst/>
          </a:prstGeom>
        </p:spPr>
      </p:pic>
      <p:grpSp>
        <p:nvGrpSpPr>
          <p:cNvPr id="16" name="Ryhmä 15"/>
          <p:cNvGrpSpPr/>
          <p:nvPr/>
        </p:nvGrpSpPr>
        <p:grpSpPr>
          <a:xfrm>
            <a:off x="6424793" y="275104"/>
            <a:ext cx="6512021" cy="4099414"/>
            <a:chOff x="4076699" y="1250247"/>
            <a:chExt cx="5286375" cy="3482090"/>
          </a:xfrm>
        </p:grpSpPr>
        <p:pic>
          <p:nvPicPr>
            <p:cNvPr id="14" name="Kuva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76699" y="2827337"/>
              <a:ext cx="5286375" cy="1905000"/>
            </a:xfrm>
            <a:prstGeom prst="rect">
              <a:avLst/>
            </a:prstGeom>
          </p:spPr>
        </p:pic>
        <p:pic>
          <p:nvPicPr>
            <p:cNvPr id="15" name="Kuva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76699" y="1250247"/>
              <a:ext cx="5286375" cy="1609634"/>
            </a:xfrm>
            <a:prstGeom prst="rect">
              <a:avLst/>
            </a:prstGeom>
          </p:spPr>
        </p:pic>
      </p:grpSp>
      <p:grpSp>
        <p:nvGrpSpPr>
          <p:cNvPr id="25" name="Ryhmä 24"/>
          <p:cNvGrpSpPr/>
          <p:nvPr/>
        </p:nvGrpSpPr>
        <p:grpSpPr>
          <a:xfrm>
            <a:off x="855464" y="275104"/>
            <a:ext cx="8096671" cy="6755246"/>
            <a:chOff x="855464" y="275104"/>
            <a:chExt cx="8096671" cy="6755246"/>
          </a:xfrm>
        </p:grpSpPr>
        <p:pic>
          <p:nvPicPr>
            <p:cNvPr id="19" name="Kuva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5464" y="4494364"/>
              <a:ext cx="4556606" cy="2162652"/>
            </a:xfrm>
            <a:prstGeom prst="rect">
              <a:avLst/>
            </a:prstGeom>
          </p:spPr>
        </p:pic>
        <p:pic>
          <p:nvPicPr>
            <p:cNvPr id="18" name="Kuva 1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83628" y="275104"/>
              <a:ext cx="8068506" cy="4241591"/>
            </a:xfrm>
            <a:prstGeom prst="rect">
              <a:avLst/>
            </a:prstGeom>
          </p:spPr>
        </p:pic>
        <p:pic>
          <p:nvPicPr>
            <p:cNvPr id="20" name="Kuva 1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297820" y="3777957"/>
              <a:ext cx="3654315" cy="3252393"/>
            </a:xfrm>
            <a:prstGeom prst="rect">
              <a:avLst/>
            </a:prstGeom>
          </p:spPr>
        </p:pic>
      </p:grpSp>
      <p:grpSp>
        <p:nvGrpSpPr>
          <p:cNvPr id="6" name="Ryhmä 5"/>
          <p:cNvGrpSpPr/>
          <p:nvPr/>
        </p:nvGrpSpPr>
        <p:grpSpPr>
          <a:xfrm>
            <a:off x="883627" y="230642"/>
            <a:ext cx="12241132" cy="6741922"/>
            <a:chOff x="-1242211" y="553927"/>
            <a:chExt cx="12241132" cy="6741922"/>
          </a:xfrm>
        </p:grpSpPr>
        <p:pic>
          <p:nvPicPr>
            <p:cNvPr id="22" name="Kuva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-1242211" y="553927"/>
              <a:ext cx="12241132" cy="6741922"/>
            </a:xfrm>
            <a:prstGeom prst="rect">
              <a:avLst/>
            </a:prstGeom>
          </p:spPr>
        </p:pic>
        <p:pic>
          <p:nvPicPr>
            <p:cNvPr id="23" name="Kuva 2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536545" y="3779837"/>
              <a:ext cx="3369655" cy="3500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71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85112" y="690398"/>
            <a:ext cx="11593294" cy="795167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Esimerkkejä – käynnissä olevat kokeilupalveluhankinnat</a:t>
            </a:r>
            <a:br>
              <a:rPr lang="fi-FI" dirty="0" smtClean="0"/>
            </a:br>
            <a:r>
              <a:rPr lang="fi-FI" dirty="0" smtClean="0"/>
              <a:t>Tampereen seudulla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959241" y="2010047"/>
            <a:ext cx="11881326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b="1" dirty="0" err="1" smtClean="0"/>
              <a:t>Ecolan</a:t>
            </a:r>
            <a:r>
              <a:rPr lang="fi-FI" sz="2400" b="1" dirty="0"/>
              <a:t>				</a:t>
            </a:r>
            <a:r>
              <a:rPr lang="fi-FI" sz="2400" b="1" dirty="0" smtClean="0"/>
              <a:t>		</a:t>
            </a:r>
            <a:r>
              <a:rPr lang="fi-FI" sz="2000" b="1" i="1" dirty="0" err="1" smtClean="0"/>
              <a:t>EcoBinder</a:t>
            </a:r>
            <a:r>
              <a:rPr lang="fi-FI" sz="2000" b="1" i="1" dirty="0" smtClean="0"/>
              <a:t> tuhkasideaineiden pilotointi tierakenteen 							kantavuuden parantamiseksi</a:t>
            </a:r>
          </a:p>
          <a:p>
            <a:pPr marL="0" indent="0">
              <a:buNone/>
            </a:pPr>
            <a:r>
              <a:rPr lang="fi-FI" sz="2400" b="1" dirty="0" smtClean="0"/>
              <a:t>Digi </a:t>
            </a:r>
            <a:r>
              <a:rPr lang="fi-FI" sz="2400" b="1" dirty="0" err="1" smtClean="0"/>
              <a:t>Toilet</a:t>
            </a:r>
            <a:r>
              <a:rPr lang="fi-FI" sz="2400" b="1" dirty="0" smtClean="0"/>
              <a:t> Systems				</a:t>
            </a:r>
            <a:r>
              <a:rPr lang="fi-FI" sz="2000" b="1" i="1" dirty="0" smtClean="0"/>
              <a:t>Lietelantojen hyödyntäminen ja ravinnekierron 								tehostaminen – maatila 2.0</a:t>
            </a:r>
          </a:p>
          <a:p>
            <a:pPr marL="0" indent="0">
              <a:buNone/>
            </a:pPr>
            <a:r>
              <a:rPr lang="fi-FI" sz="2400" b="1" dirty="0" smtClean="0"/>
              <a:t>Citynomadi				</a:t>
            </a:r>
            <a:r>
              <a:rPr lang="fi-FI" sz="2400" b="1" dirty="0"/>
              <a:t>	</a:t>
            </a:r>
            <a:r>
              <a:rPr lang="fi-FI" sz="2400" b="1" dirty="0" smtClean="0"/>
              <a:t>	</a:t>
            </a:r>
            <a:r>
              <a:rPr lang="fi-FI" sz="2000" b="1" i="1" dirty="0"/>
              <a:t>I</a:t>
            </a:r>
            <a:r>
              <a:rPr lang="fi-FI" sz="2000" b="1" i="1" dirty="0" smtClean="0"/>
              <a:t>lmanlaadun ja säätilan </a:t>
            </a:r>
            <a:r>
              <a:rPr lang="fi-FI" sz="2000" b="1" i="1" dirty="0" err="1" smtClean="0"/>
              <a:t>IoT</a:t>
            </a:r>
            <a:r>
              <a:rPr lang="fi-FI" sz="2000" b="1" i="1" dirty="0" smtClean="0"/>
              <a:t>-pohjainen </a:t>
            </a:r>
          </a:p>
          <a:p>
            <a:pPr marL="0" indent="0">
              <a:buNone/>
            </a:pPr>
            <a:r>
              <a:rPr lang="fi-FI" sz="2000" b="1" i="1" dirty="0"/>
              <a:t>	</a:t>
            </a:r>
            <a:r>
              <a:rPr lang="fi-FI" sz="2000" b="1" i="1" dirty="0" smtClean="0"/>
              <a:t>						seuranta</a:t>
            </a:r>
          </a:p>
          <a:p>
            <a:pPr marL="0" indent="0">
              <a:buNone/>
            </a:pPr>
            <a:r>
              <a:rPr lang="fi-FI" sz="2400" b="1" dirty="0" err="1" smtClean="0"/>
              <a:t>Doranova</a:t>
            </a:r>
            <a:r>
              <a:rPr lang="fi-FI" sz="2400" b="1" dirty="0" smtClean="0"/>
              <a:t>						</a:t>
            </a:r>
            <a:r>
              <a:rPr lang="fi-FI" sz="2000" b="1" i="1" dirty="0" smtClean="0"/>
              <a:t>Öljyllä pilaantuneiden maiden puhdistaminen 								biologisesti hapellisissa olosuhteissa</a:t>
            </a:r>
            <a:r>
              <a:rPr lang="fi-FI" sz="2400" b="1" dirty="0" smtClean="0"/>
              <a:t>	</a:t>
            </a:r>
          </a:p>
          <a:p>
            <a:pPr marL="0" indent="0">
              <a:buNone/>
            </a:pPr>
            <a:r>
              <a:rPr lang="fi-FI" sz="2400" b="1" dirty="0" err="1" smtClean="0"/>
              <a:t>Carbofex</a:t>
            </a:r>
            <a:r>
              <a:rPr lang="fi-FI" sz="2400" b="1" dirty="0" smtClean="0"/>
              <a:t>						</a:t>
            </a:r>
            <a:r>
              <a:rPr lang="fi-FI" sz="2000" b="1" i="1" dirty="0" smtClean="0"/>
              <a:t>Haverin kaivoksen rikastushiekka-alueen 									biopeittokokeilu - kasvualusta </a:t>
            </a:r>
            <a:r>
              <a:rPr lang="fi-FI" sz="2000" b="1" i="1" dirty="0"/>
              <a:t>biohiilestä, </a:t>
            </a:r>
            <a:r>
              <a:rPr lang="fi-FI" sz="2000" b="1" i="1" dirty="0" smtClean="0"/>
              <a:t>									nollakuidusta </a:t>
            </a:r>
            <a:r>
              <a:rPr lang="fi-FI" sz="2000" b="1" i="1" dirty="0"/>
              <a:t>ja </a:t>
            </a:r>
            <a:r>
              <a:rPr lang="fi-FI" sz="2000" b="1" i="1" dirty="0" smtClean="0"/>
              <a:t>lietteestä</a:t>
            </a:r>
            <a:endParaRPr lang="fi-FI" sz="2000" b="1" i="1" dirty="0"/>
          </a:p>
          <a:p>
            <a:pPr marL="0" indent="0">
              <a:buNone/>
            </a:pPr>
            <a:r>
              <a:rPr lang="fi-FI" sz="2400" b="1" dirty="0" err="1" smtClean="0"/>
              <a:t>Finrenes</a:t>
            </a:r>
            <a:r>
              <a:rPr lang="fi-FI" sz="2400" b="1" dirty="0" smtClean="0"/>
              <a:t>						</a:t>
            </a:r>
            <a:r>
              <a:rPr lang="fi-FI" sz="2000" b="1" i="1" dirty="0" smtClean="0"/>
              <a:t>Hulevesien käsittely biokaasuprosessin 									sivuvirroista tehtyjen pellettien avulla</a:t>
            </a:r>
          </a:p>
          <a:p>
            <a:pPr marL="0" indent="0">
              <a:buNone/>
            </a:pPr>
            <a:r>
              <a:rPr lang="fi-FI" sz="2400" b="1" dirty="0" smtClean="0"/>
              <a:t>		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>
          <a:xfrm>
            <a:off x="11400407" y="7050607"/>
            <a:ext cx="1008112" cy="401638"/>
          </a:xfrm>
        </p:spPr>
        <p:txBody>
          <a:bodyPr/>
          <a:lstStyle/>
          <a:p>
            <a:fld id="{4FEC8A7F-9D03-4617-9321-BB59E55F758C}" type="datetime1">
              <a:rPr lang="fi-FI" smtClean="0"/>
              <a:t>17.9.2019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>
          <a:xfrm>
            <a:off x="12482408" y="7050607"/>
            <a:ext cx="720644" cy="401638"/>
          </a:xfrm>
        </p:spPr>
        <p:txBody>
          <a:bodyPr/>
          <a:lstStyle/>
          <a:p>
            <a:fld id="{82690EDF-E53D-4D9F-AD8B-3287F6C42629}" type="slidenum">
              <a:rPr lang="fi-FI" smtClean="0"/>
              <a:t>6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111" y="1883051"/>
            <a:ext cx="2047087" cy="64807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23" y="2592659"/>
            <a:ext cx="1152128" cy="69934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312" y="5029558"/>
            <a:ext cx="1160160" cy="116016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917" y="4341902"/>
            <a:ext cx="2327314" cy="38159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4790" y="5867215"/>
            <a:ext cx="1378883" cy="934193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68" y="3246579"/>
            <a:ext cx="1370437" cy="85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CC3418-45A8-4AAD-98C2-B9CC82E702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10000" dirty="0"/>
              <a:t>Kiitos</a:t>
            </a:r>
            <a:r>
              <a:rPr lang="fi-FI" sz="10000" dirty="0" smtClean="0"/>
              <a:t>!</a:t>
            </a:r>
            <a:br>
              <a:rPr lang="fi-FI" sz="10000" dirty="0" smtClean="0"/>
            </a:br>
            <a:r>
              <a:rPr lang="fi-FI" sz="4800" dirty="0" smtClean="0">
                <a:hlinkClick r:id="rId2"/>
              </a:rPr>
              <a:t>www.circhubs.fi</a:t>
            </a:r>
            <a:r>
              <a:rPr lang="fi-FI" sz="4800" dirty="0" smtClean="0"/>
              <a:t> </a:t>
            </a:r>
            <a:endParaRPr lang="fi-FI" sz="48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414E59D-4AFE-4C97-BC53-63BA18E64844}"/>
              </a:ext>
            </a:extLst>
          </p:cNvPr>
          <p:cNvSpPr txBox="1"/>
          <p:nvPr/>
        </p:nvSpPr>
        <p:spPr>
          <a:xfrm>
            <a:off x="8088039" y="2068488"/>
            <a:ext cx="5102679" cy="2097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Pirkko Eteläaho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 smtClean="0">
                <a:solidFill>
                  <a:schemeClr val="bg1"/>
                </a:solidFill>
              </a:rPr>
              <a:t>Projektipäällikkö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 smtClean="0">
                <a:solidFill>
                  <a:schemeClr val="bg1"/>
                </a:solidFill>
              </a:rPr>
              <a:t>Business Tampere</a:t>
            </a:r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 smtClean="0">
                <a:solidFill>
                  <a:schemeClr val="bg1"/>
                </a:solidFill>
              </a:rPr>
              <a:t>pirkko.etelaaho@businesstampere.com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040 </a:t>
            </a:r>
            <a:r>
              <a:rPr lang="fi-FI" dirty="0" smtClean="0">
                <a:solidFill>
                  <a:schemeClr val="bg1"/>
                </a:solidFill>
              </a:rPr>
              <a:t>630 4840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516" y="2068488"/>
            <a:ext cx="847619" cy="113295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903" y="6156101"/>
            <a:ext cx="1872208" cy="57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2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rcHubs">
  <a:themeElements>
    <a:clrScheme name="CircHubs">
      <a:dk1>
        <a:srgbClr val="293938"/>
      </a:dk1>
      <a:lt1>
        <a:srgbClr val="FFFFFF"/>
      </a:lt1>
      <a:dk2>
        <a:srgbClr val="4D605F"/>
      </a:dk2>
      <a:lt2>
        <a:srgbClr val="E9EAEA"/>
      </a:lt2>
      <a:accent1>
        <a:srgbClr val="6E92CC"/>
      </a:accent1>
      <a:accent2>
        <a:srgbClr val="51B8CA"/>
      </a:accent2>
      <a:accent3>
        <a:srgbClr val="5CC2A8"/>
      </a:accent3>
      <a:accent4>
        <a:srgbClr val="72C279"/>
      </a:accent4>
      <a:accent5>
        <a:srgbClr val="DE448B"/>
      </a:accent5>
      <a:accent6>
        <a:srgbClr val="FBAA1F"/>
      </a:accent6>
      <a:hlink>
        <a:srgbClr val="5CC2A8"/>
      </a:hlink>
      <a:folHlink>
        <a:srgbClr val="5CC2A8"/>
      </a:folHlink>
    </a:clrScheme>
    <a:fontScheme name="circhub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hubs_ppt_v04" id="{F2559D88-8772-4B6F-8C65-2DA9C3FFDBD7}" vid="{4B01550F-8A10-4EAC-BB14-C1F52781710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343CCD6F215A04E8077333D2AA53F1B" ma:contentTypeVersion="7" ma:contentTypeDescription="Luo uusi asiakirja." ma:contentTypeScope="" ma:versionID="1d58f17fc4e7067855eb43515cdbbafb">
  <xsd:schema xmlns:xsd="http://www.w3.org/2001/XMLSchema" xmlns:xs="http://www.w3.org/2001/XMLSchema" xmlns:p="http://schemas.microsoft.com/office/2006/metadata/properties" xmlns:ns2="5d43fa52-8247-4ef3-b1eb-cfd35a45c764" targetNamespace="http://schemas.microsoft.com/office/2006/metadata/properties" ma:root="true" ma:fieldsID="860d728076d7741616fbeaa8f396b03d" ns2:_="">
    <xsd:import namespace="5d43fa52-8247-4ef3-b1eb-cfd35a45c7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3fa52-8247-4ef3-b1eb-cfd35a45c7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CAA8A5-9159-40F4-A724-E2535FDFEC7E}"/>
</file>

<file path=customXml/itemProps2.xml><?xml version="1.0" encoding="utf-8"?>
<ds:datastoreItem xmlns:ds="http://schemas.openxmlformats.org/officeDocument/2006/customXml" ds:itemID="{4A9E7DBA-DBE6-4BDE-9AC3-BA964CE47C5D}"/>
</file>

<file path=customXml/itemProps3.xml><?xml version="1.0" encoding="utf-8"?>
<ds:datastoreItem xmlns:ds="http://schemas.openxmlformats.org/officeDocument/2006/customXml" ds:itemID="{F0441092-3E7D-49EB-8619-1285443FED12}"/>
</file>

<file path=docProps/app.xml><?xml version="1.0" encoding="utf-8"?>
<Properties xmlns="http://schemas.openxmlformats.org/officeDocument/2006/extended-properties" xmlns:vt="http://schemas.openxmlformats.org/officeDocument/2006/docPropsVTypes">
  <Template>circhubs_ppt</Template>
  <TotalTime>0</TotalTime>
  <Words>91</Words>
  <Application>Microsoft Office PowerPoint</Application>
  <PresentationFormat>Custom</PresentationFormat>
  <Paragraphs>50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Montserrat</vt:lpstr>
      <vt:lpstr>Roboto</vt:lpstr>
      <vt:lpstr>Arial</vt:lpstr>
      <vt:lpstr>Calibri</vt:lpstr>
      <vt:lpstr>CircHubs</vt:lpstr>
      <vt:lpstr>Kaupunkirajat ylittävä kiertotalousyhteistyö</vt:lpstr>
      <vt:lpstr>Yhteistyöstä voimaa   Tulevaisuuden kiertotalouskeskukset</vt:lpstr>
      <vt:lpstr>Miksi CircHubs?</vt:lpstr>
      <vt:lpstr>Kehitysalustat</vt:lpstr>
      <vt:lpstr>Esimerkkejä</vt:lpstr>
      <vt:lpstr>Esimerkkejä – käynnissä olevat kokeilupalveluhankinnat Tampereen seudulla</vt:lpstr>
      <vt:lpstr>Kiitos! www.circhubs.fi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2018-10-17T09:42:18Z</dcterms:created>
  <dcterms:modified xsi:type="dcterms:W3CDTF">2019-09-17T05:54:31Z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1966630564</vt:i4>
  </property>
  <property fmtid="{D5CDD505-2E9C-101B-9397-08002B2CF9AE}" pid="3" name="_NewReviewCycle">
    <vt:lpwstr/>
  </property>
  <property fmtid="{D5CDD505-2E9C-101B-9397-08002B2CF9AE}" pid="4" name="ContentTypeId">
    <vt:lpwstr>0x010100C343CCD6F215A04E8077333D2AA53F1B</vt:lpwstr>
  </property>
</Properties>
</file>